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8" r:id="rId1"/>
  </p:sldMasterIdLst>
  <p:notesMasterIdLst>
    <p:notesMasterId r:id="rId10"/>
  </p:notesMasterIdLst>
  <p:sldIdLst>
    <p:sldId id="256" r:id="rId2"/>
    <p:sldId id="282" r:id="rId3"/>
    <p:sldId id="283" r:id="rId4"/>
    <p:sldId id="285" r:id="rId5"/>
    <p:sldId id="286" r:id="rId6"/>
    <p:sldId id="288" r:id="rId7"/>
    <p:sldId id="289" r:id="rId8"/>
    <p:sldId id="259" r:id="rId9"/>
  </p:sldIdLst>
  <p:sldSz cx="10691813" cy="7559675"/>
  <p:notesSz cx="7559675" cy="10691813"/>
  <p:embeddedFontLst>
    <p:embeddedFont>
      <p:font typeface="Montserrat" panose="00000500000000000000" pitchFamily="2" charset="0"/>
      <p:regular r:id="rId11"/>
      <p:bold r:id="rId12"/>
      <p:italic r:id="rId13"/>
      <p:boldItalic r:id="rId14"/>
    </p:embeddedFont>
    <p:embeddedFont>
      <p:font typeface="Montserrat ExtraBold" panose="00000900000000000000" pitchFamily="2" charset="0"/>
      <p:bold r:id="rId15"/>
      <p:boldItalic r:id="rId16"/>
    </p:embeddedFont>
    <p:embeddedFont>
      <p:font typeface="Roboto" panose="02000000000000000000" pitchFamily="2"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20A95AA-4A44-4DD9-AB02-05AB19C8985A}">
  <a:tblStyle styleId="{620A95AA-4A44-4DD9-AB02-05AB19C8985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8" d="100"/>
          <a:sy n="68" d="100"/>
        </p:scale>
        <p:origin x="32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5.fntdata"/><Relationship Id="rId23" Type="http://schemas.openxmlformats.org/officeDocument/2006/relationships/theme" Target="theme/theme1.xml"/><Relationship Id="rId10" Type="http://schemas.openxmlformats.org/officeDocument/2006/relationships/notesMaster" Target="notesMasters/notesMaster1.xml"/><Relationship Id="rId19" Type="http://schemas.openxmlformats.org/officeDocument/2006/relationships/font" Target="fonts/font9.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04515" y="685800"/>
            <a:ext cx="48495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0"/>
        <p:cNvGrpSpPr/>
        <p:nvPr/>
      </p:nvGrpSpPr>
      <p:grpSpPr>
        <a:xfrm>
          <a:off x="0" y="0"/>
          <a:ext cx="0" cy="0"/>
          <a:chOff x="0" y="0"/>
          <a:chExt cx="0" cy="0"/>
        </a:xfrm>
      </p:grpSpPr>
      <p:sp>
        <p:nvSpPr>
          <p:cNvPr id="1411" name="Google Shape;1411;p: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2" name="Google Shape;141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4888" y="685800"/>
            <a:ext cx="4849812"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12011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4"/>
        <p:cNvGrpSpPr/>
        <p:nvPr/>
      </p:nvGrpSpPr>
      <p:grpSpPr>
        <a:xfrm>
          <a:off x="0" y="0"/>
          <a:ext cx="0" cy="0"/>
          <a:chOff x="0" y="0"/>
          <a:chExt cx="0" cy="0"/>
        </a:xfrm>
      </p:grpSpPr>
      <p:sp>
        <p:nvSpPr>
          <p:cNvPr id="1495" name="Google Shape;1495;ge168c4f60f_0_28: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6" name="Google Shape;1496;ge168c4f60f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bit.ly/2Tynxth"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12" y="3804200"/>
            <a:ext cx="10691977" cy="3755811"/>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rot="-9733466">
            <a:off x="-530512" y="-1230128"/>
            <a:ext cx="15045066" cy="5284855"/>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963501" y="1978944"/>
            <a:ext cx="7571700" cy="3602100"/>
          </a:xfrm>
          <a:prstGeom prst="rect">
            <a:avLst/>
          </a:prstGeom>
        </p:spPr>
        <p:txBody>
          <a:bodyPr spcFirstLastPara="1" wrap="square" lIns="91425" tIns="91425" rIns="91425" bIns="91425" anchor="ctr" anchorCtr="0">
            <a:normAutofit/>
          </a:bodyPr>
          <a:lstStyle>
            <a:lvl1pPr lvl="0">
              <a:lnSpc>
                <a:spcPct val="80000"/>
              </a:lnSpc>
              <a:spcBef>
                <a:spcPts val="0"/>
              </a:spcBef>
              <a:spcAft>
                <a:spcPts val="0"/>
              </a:spcAft>
              <a:buSzPts val="5200"/>
              <a:buNone/>
              <a:defRPr sz="64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3" name="Google Shape;13;p2"/>
          <p:cNvSpPr txBox="1">
            <a:spLocks noGrp="1"/>
          </p:cNvSpPr>
          <p:nvPr>
            <p:ph type="subTitle" idx="1"/>
          </p:nvPr>
        </p:nvSpPr>
        <p:spPr>
          <a:xfrm>
            <a:off x="963501" y="5780069"/>
            <a:ext cx="7571700" cy="5457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2800"/>
              <a:buNone/>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4" name="Google Shape;14;p2"/>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5" name="Google Shape;15;p2"/>
          <p:cNvSpPr txBox="1">
            <a:spLocks noGrp="1"/>
          </p:cNvSpPr>
          <p:nvPr>
            <p:ph type="subTitle" idx="2"/>
          </p:nvPr>
        </p:nvSpPr>
        <p:spPr>
          <a:xfrm>
            <a:off x="963501" y="1234231"/>
            <a:ext cx="2899500" cy="545700"/>
          </a:xfrm>
          <a:prstGeom prst="rect">
            <a:avLst/>
          </a:prstGeom>
        </p:spPr>
        <p:txBody>
          <a:bodyPr spcFirstLastPara="1" wrap="square" lIns="91425" tIns="91425" rIns="91425" bIns="91425" anchor="ctr" anchorCtr="0">
            <a:normAutofit/>
          </a:bodyPr>
          <a:lstStyle>
            <a:lvl1pPr lvl="0" rtl="0">
              <a:lnSpc>
                <a:spcPct val="100000"/>
              </a:lnSpc>
              <a:spcBef>
                <a:spcPts val="0"/>
              </a:spcBef>
              <a:spcAft>
                <a:spcPts val="0"/>
              </a:spcAft>
              <a:buSzPts val="2800"/>
              <a:buNone/>
              <a:defRPr sz="16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grpSp>
        <p:nvGrpSpPr>
          <p:cNvPr id="16" name="Google Shape;16;p2"/>
          <p:cNvGrpSpPr/>
          <p:nvPr/>
        </p:nvGrpSpPr>
        <p:grpSpPr>
          <a:xfrm>
            <a:off x="7807960" y="-810721"/>
            <a:ext cx="3476329" cy="3755786"/>
            <a:chOff x="3179709" y="5000350"/>
            <a:chExt cx="526733" cy="569110"/>
          </a:xfrm>
        </p:grpSpPr>
        <p:sp>
          <p:nvSpPr>
            <p:cNvPr id="17" name="Google Shape;17;p2"/>
            <p:cNvSpPr/>
            <p:nvPr/>
          </p:nvSpPr>
          <p:spPr>
            <a:xfrm>
              <a:off x="3377359" y="5283823"/>
              <a:ext cx="131005" cy="113596"/>
            </a:xfrm>
            <a:custGeom>
              <a:avLst/>
              <a:gdLst/>
              <a:ahLst/>
              <a:cxnLst/>
              <a:rect l="l" t="t" r="r" b="b"/>
              <a:pathLst>
                <a:path w="4297" h="3726" extrusionOk="0">
                  <a:moveTo>
                    <a:pt x="1078" y="0"/>
                  </a:moveTo>
                  <a:lnTo>
                    <a:pt x="1" y="1860"/>
                  </a:lnTo>
                  <a:lnTo>
                    <a:pt x="1078" y="3726"/>
                  </a:lnTo>
                  <a:lnTo>
                    <a:pt x="3204" y="3726"/>
                  </a:lnTo>
                  <a:lnTo>
                    <a:pt x="3204" y="3645"/>
                  </a:lnTo>
                  <a:lnTo>
                    <a:pt x="1125" y="3645"/>
                  </a:lnTo>
                  <a:lnTo>
                    <a:pt x="95" y="1860"/>
                  </a:lnTo>
                  <a:lnTo>
                    <a:pt x="1125" y="81"/>
                  </a:lnTo>
                  <a:lnTo>
                    <a:pt x="3180" y="81"/>
                  </a:lnTo>
                  <a:lnTo>
                    <a:pt x="4224" y="1884"/>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3371841"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7" y="456"/>
                    <a:pt x="456" y="351"/>
                    <a:pt x="456" y="228"/>
                  </a:cubicBezTo>
                  <a:cubicBezTo>
                    <a:pt x="456" y="104"/>
                    <a:pt x="357"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3500194"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3" y="456"/>
                    <a:pt x="456" y="351"/>
                    <a:pt x="456" y="228"/>
                  </a:cubicBezTo>
                  <a:cubicBezTo>
                    <a:pt x="456" y="104"/>
                    <a:pt x="353"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3404158" y="5278335"/>
              <a:ext cx="13719" cy="13780"/>
            </a:xfrm>
            <a:custGeom>
              <a:avLst/>
              <a:gdLst/>
              <a:ahLst/>
              <a:cxnLst/>
              <a:rect l="l" t="t" r="r" b="b"/>
              <a:pathLst>
                <a:path w="450"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3404158" y="5389126"/>
              <a:ext cx="13719" cy="13780"/>
            </a:xfrm>
            <a:custGeom>
              <a:avLst/>
              <a:gdLst/>
              <a:ahLst/>
              <a:cxnLst/>
              <a:rect l="l" t="t" r="r" b="b"/>
              <a:pathLst>
                <a:path w="450" h="452" extrusionOk="0">
                  <a:moveTo>
                    <a:pt x="228" y="1"/>
                  </a:moveTo>
                  <a:cubicBezTo>
                    <a:pt x="99" y="1"/>
                    <a:pt x="0" y="101"/>
                    <a:pt x="0" y="229"/>
                  </a:cubicBezTo>
                  <a:cubicBezTo>
                    <a:pt x="0" y="353"/>
                    <a:pt x="99" y="452"/>
                    <a:pt x="228" y="452"/>
                  </a:cubicBezTo>
                  <a:cubicBezTo>
                    <a:pt x="351" y="452"/>
                    <a:pt x="450" y="353"/>
                    <a:pt x="450" y="229"/>
                  </a:cubicBezTo>
                  <a:cubicBezTo>
                    <a:pt x="450"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3468090" y="5278335"/>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2" y="451"/>
                    <a:pt x="451" y="351"/>
                    <a:pt x="451" y="223"/>
                  </a:cubicBezTo>
                  <a:cubicBezTo>
                    <a:pt x="451" y="99"/>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3468090" y="5389126"/>
              <a:ext cx="13780" cy="13780"/>
            </a:xfrm>
            <a:custGeom>
              <a:avLst/>
              <a:gdLst/>
              <a:ahLst/>
              <a:cxnLst/>
              <a:rect l="l" t="t" r="r" b="b"/>
              <a:pathLst>
                <a:path w="452" h="452" extrusionOk="0">
                  <a:moveTo>
                    <a:pt x="228" y="1"/>
                  </a:moveTo>
                  <a:cubicBezTo>
                    <a:pt x="100" y="1"/>
                    <a:pt x="0" y="101"/>
                    <a:pt x="0" y="229"/>
                  </a:cubicBezTo>
                  <a:cubicBezTo>
                    <a:pt x="0" y="353"/>
                    <a:pt x="100" y="452"/>
                    <a:pt x="228" y="452"/>
                  </a:cubicBezTo>
                  <a:cubicBezTo>
                    <a:pt x="352" y="452"/>
                    <a:pt x="451" y="353"/>
                    <a:pt x="451" y="229"/>
                  </a:cubicBezTo>
                  <a:cubicBezTo>
                    <a:pt x="451" y="101"/>
                    <a:pt x="352"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3473883" y="5117269"/>
              <a:ext cx="130517" cy="57469"/>
            </a:xfrm>
            <a:custGeom>
              <a:avLst/>
              <a:gdLst/>
              <a:ahLst/>
              <a:cxnLst/>
              <a:rect l="l" t="t" r="r" b="b"/>
              <a:pathLst>
                <a:path w="4281" h="1885" extrusionOk="0">
                  <a:moveTo>
                    <a:pt x="1068" y="0"/>
                  </a:moveTo>
                  <a:lnTo>
                    <a:pt x="0" y="1846"/>
                  </a:lnTo>
                  <a:lnTo>
                    <a:pt x="71" y="1884"/>
                  </a:lnTo>
                  <a:lnTo>
                    <a:pt x="1115" y="81"/>
                  </a:lnTo>
                  <a:lnTo>
                    <a:pt x="3170" y="81"/>
                  </a:lnTo>
                  <a:lnTo>
                    <a:pt x="4215" y="1884"/>
                  </a:lnTo>
                  <a:lnTo>
                    <a:pt x="4281" y="184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3468090"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2" y="451"/>
                    <a:pt x="456" y="351"/>
                    <a:pt x="456" y="223"/>
                  </a:cubicBezTo>
                  <a:cubicBezTo>
                    <a:pt x="456" y="100"/>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596443"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3500346" y="5111782"/>
              <a:ext cx="13780" cy="13780"/>
            </a:xfrm>
            <a:custGeom>
              <a:avLst/>
              <a:gdLst/>
              <a:ahLst/>
              <a:cxnLst/>
              <a:rect l="l" t="t" r="r" b="b"/>
              <a:pathLst>
                <a:path w="452" h="452" extrusionOk="0">
                  <a:moveTo>
                    <a:pt x="223" y="0"/>
                  </a:moveTo>
                  <a:cubicBezTo>
                    <a:pt x="100" y="0"/>
                    <a:pt x="0" y="99"/>
                    <a:pt x="0" y="228"/>
                  </a:cubicBezTo>
                  <a:cubicBezTo>
                    <a:pt x="0" y="351"/>
                    <a:pt x="100" y="451"/>
                    <a:pt x="223" y="451"/>
                  </a:cubicBezTo>
                  <a:cubicBezTo>
                    <a:pt x="352" y="451"/>
                    <a:pt x="451" y="351"/>
                    <a:pt x="451" y="228"/>
                  </a:cubicBezTo>
                  <a:cubicBezTo>
                    <a:pt x="451" y="99"/>
                    <a:pt x="352"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3500346" y="5222604"/>
              <a:ext cx="13780" cy="13933"/>
            </a:xfrm>
            <a:custGeom>
              <a:avLst/>
              <a:gdLst/>
              <a:ahLst/>
              <a:cxnLst/>
              <a:rect l="l" t="t" r="r" b="b"/>
              <a:pathLst>
                <a:path w="452" h="457" extrusionOk="0">
                  <a:moveTo>
                    <a:pt x="223" y="1"/>
                  </a:moveTo>
                  <a:cubicBezTo>
                    <a:pt x="100" y="1"/>
                    <a:pt x="0" y="105"/>
                    <a:pt x="0" y="229"/>
                  </a:cubicBezTo>
                  <a:cubicBezTo>
                    <a:pt x="0" y="352"/>
                    <a:pt x="100" y="457"/>
                    <a:pt x="223" y="457"/>
                  </a:cubicBezTo>
                  <a:cubicBezTo>
                    <a:pt x="352" y="457"/>
                    <a:pt x="451" y="352"/>
                    <a:pt x="451" y="229"/>
                  </a:cubicBezTo>
                  <a:cubicBezTo>
                    <a:pt x="451" y="105"/>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3564309" y="5111782"/>
              <a:ext cx="13780" cy="13780"/>
            </a:xfrm>
            <a:custGeom>
              <a:avLst/>
              <a:gdLst/>
              <a:ahLst/>
              <a:cxnLst/>
              <a:rect l="l" t="t" r="r" b="b"/>
              <a:pathLst>
                <a:path w="452" h="452" extrusionOk="0">
                  <a:moveTo>
                    <a:pt x="224" y="0"/>
                  </a:moveTo>
                  <a:cubicBezTo>
                    <a:pt x="101" y="0"/>
                    <a:pt x="0" y="99"/>
                    <a:pt x="0" y="228"/>
                  </a:cubicBezTo>
                  <a:cubicBezTo>
                    <a:pt x="0" y="351"/>
                    <a:pt x="101" y="451"/>
                    <a:pt x="224" y="451"/>
                  </a:cubicBezTo>
                  <a:cubicBezTo>
                    <a:pt x="351" y="451"/>
                    <a:pt x="451" y="351"/>
                    <a:pt x="451" y="228"/>
                  </a:cubicBezTo>
                  <a:cubicBezTo>
                    <a:pt x="451"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3564309" y="5222604"/>
              <a:ext cx="13780" cy="13933"/>
            </a:xfrm>
            <a:custGeom>
              <a:avLst/>
              <a:gdLst/>
              <a:ahLst/>
              <a:cxnLst/>
              <a:rect l="l" t="t" r="r" b="b"/>
              <a:pathLst>
                <a:path w="452" h="457" extrusionOk="0">
                  <a:moveTo>
                    <a:pt x="224" y="1"/>
                  </a:moveTo>
                  <a:cubicBezTo>
                    <a:pt x="101" y="1"/>
                    <a:pt x="0" y="105"/>
                    <a:pt x="0" y="229"/>
                  </a:cubicBezTo>
                  <a:cubicBezTo>
                    <a:pt x="0" y="352"/>
                    <a:pt x="101" y="457"/>
                    <a:pt x="224" y="457"/>
                  </a:cubicBezTo>
                  <a:cubicBezTo>
                    <a:pt x="351" y="457"/>
                    <a:pt x="451" y="352"/>
                    <a:pt x="451" y="229"/>
                  </a:cubicBezTo>
                  <a:cubicBezTo>
                    <a:pt x="451" y="105"/>
                    <a:pt x="351" y="1"/>
                    <a:pt x="2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570101" y="5062270"/>
              <a:ext cx="34176" cy="56737"/>
            </a:xfrm>
            <a:custGeom>
              <a:avLst/>
              <a:gdLst/>
              <a:ahLst/>
              <a:cxnLst/>
              <a:rect l="l" t="t" r="r" b="b"/>
              <a:pathLst>
                <a:path w="1121" h="1861" extrusionOk="0">
                  <a:moveTo>
                    <a:pt x="1054" y="1"/>
                  </a:moveTo>
                  <a:lnTo>
                    <a:pt x="1" y="1823"/>
                  </a:lnTo>
                  <a:lnTo>
                    <a:pt x="71" y="1861"/>
                  </a:lnTo>
                  <a:lnTo>
                    <a:pt x="1120"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596443" y="5056081"/>
              <a:ext cx="13902" cy="13902"/>
            </a:xfrm>
            <a:custGeom>
              <a:avLst/>
              <a:gdLst/>
              <a:ahLst/>
              <a:cxnLst/>
              <a:rect l="l" t="t" r="r" b="b"/>
              <a:pathLst>
                <a:path w="456" h="456" extrusionOk="0">
                  <a:moveTo>
                    <a:pt x="228" y="0"/>
                  </a:moveTo>
                  <a:cubicBezTo>
                    <a:pt x="105" y="0"/>
                    <a:pt x="0" y="104"/>
                    <a:pt x="0" y="228"/>
                  </a:cubicBezTo>
                  <a:cubicBezTo>
                    <a:pt x="0" y="351"/>
                    <a:pt x="105" y="456"/>
                    <a:pt x="228" y="456"/>
                  </a:cubicBezTo>
                  <a:cubicBezTo>
                    <a:pt x="351" y="456"/>
                    <a:pt x="456" y="351"/>
                    <a:pt x="456" y="228"/>
                  </a:cubicBezTo>
                  <a:cubicBezTo>
                    <a:pt x="456" y="104"/>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3185502" y="5284951"/>
              <a:ext cx="34298" cy="56768"/>
            </a:xfrm>
            <a:custGeom>
              <a:avLst/>
              <a:gdLst/>
              <a:ahLst/>
              <a:cxnLst/>
              <a:rect l="l" t="t" r="r" b="b"/>
              <a:pathLst>
                <a:path w="1125" h="1862" extrusionOk="0">
                  <a:moveTo>
                    <a:pt x="1054" y="1"/>
                  </a:moveTo>
                  <a:lnTo>
                    <a:pt x="0" y="1823"/>
                  </a:lnTo>
                  <a:lnTo>
                    <a:pt x="71" y="1862"/>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179709" y="5334432"/>
              <a:ext cx="13780" cy="13780"/>
            </a:xfrm>
            <a:custGeom>
              <a:avLst/>
              <a:gdLst/>
              <a:ahLst/>
              <a:cxnLst/>
              <a:rect l="l" t="t" r="r" b="b"/>
              <a:pathLst>
                <a:path w="452" h="452" extrusionOk="0">
                  <a:moveTo>
                    <a:pt x="223" y="1"/>
                  </a:moveTo>
                  <a:cubicBezTo>
                    <a:pt x="100" y="1"/>
                    <a:pt x="0" y="101"/>
                    <a:pt x="0" y="224"/>
                  </a:cubicBezTo>
                  <a:cubicBezTo>
                    <a:pt x="0" y="353"/>
                    <a:pt x="100" y="452"/>
                    <a:pt x="223" y="452"/>
                  </a:cubicBezTo>
                  <a:cubicBezTo>
                    <a:pt x="351" y="452"/>
                    <a:pt x="451" y="353"/>
                    <a:pt x="451" y="224"/>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211812" y="5278731"/>
              <a:ext cx="13933" cy="13780"/>
            </a:xfrm>
            <a:custGeom>
              <a:avLst/>
              <a:gdLst/>
              <a:ahLst/>
              <a:cxnLst/>
              <a:rect l="l" t="t" r="r" b="b"/>
              <a:pathLst>
                <a:path w="457" h="452" extrusionOk="0">
                  <a:moveTo>
                    <a:pt x="229" y="1"/>
                  </a:moveTo>
                  <a:cubicBezTo>
                    <a:pt x="106" y="1"/>
                    <a:pt x="1" y="101"/>
                    <a:pt x="1" y="229"/>
                  </a:cubicBezTo>
                  <a:cubicBezTo>
                    <a:pt x="1" y="353"/>
                    <a:pt x="106" y="452"/>
                    <a:pt x="229" y="452"/>
                  </a:cubicBezTo>
                  <a:cubicBezTo>
                    <a:pt x="352" y="452"/>
                    <a:pt x="456" y="353"/>
                    <a:pt x="456" y="229"/>
                  </a:cubicBezTo>
                  <a:cubicBezTo>
                    <a:pt x="456" y="101"/>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666168" y="5228701"/>
              <a:ext cx="34207" cy="56859"/>
            </a:xfrm>
            <a:custGeom>
              <a:avLst/>
              <a:gdLst/>
              <a:ahLst/>
              <a:cxnLst/>
              <a:rect l="l" t="t" r="r" b="b"/>
              <a:pathLst>
                <a:path w="1122" h="1865" extrusionOk="0">
                  <a:moveTo>
                    <a:pt x="1054" y="0"/>
                  </a:moveTo>
                  <a:lnTo>
                    <a:pt x="0" y="1823"/>
                  </a:lnTo>
                  <a:lnTo>
                    <a:pt x="72" y="1865"/>
                  </a:lnTo>
                  <a:lnTo>
                    <a:pt x="1121" y="42"/>
                  </a:lnTo>
                  <a:lnTo>
                    <a:pt x="10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3660405" y="5278335"/>
              <a:ext cx="13780" cy="13780"/>
            </a:xfrm>
            <a:custGeom>
              <a:avLst/>
              <a:gdLst/>
              <a:ahLst/>
              <a:cxnLst/>
              <a:rect l="l" t="t" r="r" b="b"/>
              <a:pathLst>
                <a:path w="452" h="452" extrusionOk="0">
                  <a:moveTo>
                    <a:pt x="223" y="0"/>
                  </a:moveTo>
                  <a:cubicBezTo>
                    <a:pt x="99" y="0"/>
                    <a:pt x="0" y="99"/>
                    <a:pt x="0" y="223"/>
                  </a:cubicBezTo>
                  <a:cubicBezTo>
                    <a:pt x="0" y="351"/>
                    <a:pt x="99"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692509" y="5222604"/>
              <a:ext cx="13933" cy="13750"/>
            </a:xfrm>
            <a:custGeom>
              <a:avLst/>
              <a:gdLst/>
              <a:ahLst/>
              <a:cxnLst/>
              <a:rect l="l" t="t" r="r" b="b"/>
              <a:pathLst>
                <a:path w="457" h="451" extrusionOk="0">
                  <a:moveTo>
                    <a:pt x="229" y="1"/>
                  </a:moveTo>
                  <a:cubicBezTo>
                    <a:pt x="104" y="1"/>
                    <a:pt x="1" y="100"/>
                    <a:pt x="1" y="229"/>
                  </a:cubicBezTo>
                  <a:cubicBezTo>
                    <a:pt x="1" y="352"/>
                    <a:pt x="104"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3377786" y="5062270"/>
              <a:ext cx="34329" cy="56737"/>
            </a:xfrm>
            <a:custGeom>
              <a:avLst/>
              <a:gdLst/>
              <a:ahLst/>
              <a:cxnLst/>
              <a:rect l="l" t="t" r="r" b="b"/>
              <a:pathLst>
                <a:path w="1126" h="1861" extrusionOk="0">
                  <a:moveTo>
                    <a:pt x="1054" y="1"/>
                  </a:moveTo>
                  <a:lnTo>
                    <a:pt x="0" y="1823"/>
                  </a:lnTo>
                  <a:lnTo>
                    <a:pt x="72" y="1861"/>
                  </a:lnTo>
                  <a:lnTo>
                    <a:pt x="1126"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3372024" y="5111782"/>
              <a:ext cx="13750" cy="13780"/>
            </a:xfrm>
            <a:custGeom>
              <a:avLst/>
              <a:gdLst/>
              <a:ahLst/>
              <a:cxnLst/>
              <a:rect l="l" t="t" r="r" b="b"/>
              <a:pathLst>
                <a:path w="451"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3404280" y="5056081"/>
              <a:ext cx="13780" cy="13780"/>
            </a:xfrm>
            <a:custGeom>
              <a:avLst/>
              <a:gdLst/>
              <a:ahLst/>
              <a:cxnLst/>
              <a:rect l="l" t="t" r="r" b="b"/>
              <a:pathLst>
                <a:path w="452" h="452" extrusionOk="0">
                  <a:moveTo>
                    <a:pt x="224" y="0"/>
                  </a:moveTo>
                  <a:cubicBezTo>
                    <a:pt x="100" y="0"/>
                    <a:pt x="1" y="99"/>
                    <a:pt x="1" y="228"/>
                  </a:cubicBezTo>
                  <a:cubicBezTo>
                    <a:pt x="1" y="351"/>
                    <a:pt x="100" y="451"/>
                    <a:pt x="224" y="451"/>
                  </a:cubicBezTo>
                  <a:cubicBezTo>
                    <a:pt x="351" y="451"/>
                    <a:pt x="452" y="351"/>
                    <a:pt x="452" y="228"/>
                  </a:cubicBezTo>
                  <a:cubicBezTo>
                    <a:pt x="452"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3377939" y="5006569"/>
              <a:ext cx="34329" cy="56737"/>
            </a:xfrm>
            <a:custGeom>
              <a:avLst/>
              <a:gdLst/>
              <a:ahLst/>
              <a:cxnLst/>
              <a:rect l="l" t="t" r="r" b="b"/>
              <a:pathLst>
                <a:path w="1126" h="1861" extrusionOk="0">
                  <a:moveTo>
                    <a:pt x="72" y="1"/>
                  </a:moveTo>
                  <a:lnTo>
                    <a:pt x="0" y="38"/>
                  </a:lnTo>
                  <a:lnTo>
                    <a:pt x="1054" y="1861"/>
                  </a:lnTo>
                  <a:lnTo>
                    <a:pt x="1125"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3372024" y="5000350"/>
              <a:ext cx="13750" cy="13933"/>
            </a:xfrm>
            <a:custGeom>
              <a:avLst/>
              <a:gdLst/>
              <a:ahLst/>
              <a:cxnLst/>
              <a:rect l="l" t="t" r="r" b="b"/>
              <a:pathLst>
                <a:path w="451" h="457" extrusionOk="0">
                  <a:moveTo>
                    <a:pt x="228" y="1"/>
                  </a:moveTo>
                  <a:cubicBezTo>
                    <a:pt x="99" y="1"/>
                    <a:pt x="0" y="105"/>
                    <a:pt x="0" y="229"/>
                  </a:cubicBezTo>
                  <a:cubicBezTo>
                    <a:pt x="0" y="356"/>
                    <a:pt x="99" y="457"/>
                    <a:pt x="228" y="457"/>
                  </a:cubicBezTo>
                  <a:cubicBezTo>
                    <a:pt x="351" y="457"/>
                    <a:pt x="450" y="356"/>
                    <a:pt x="450" y="229"/>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3185624" y="5118428"/>
              <a:ext cx="34176" cy="56737"/>
            </a:xfrm>
            <a:custGeom>
              <a:avLst/>
              <a:gdLst/>
              <a:ahLst/>
              <a:cxnLst/>
              <a:rect l="l" t="t" r="r" b="b"/>
              <a:pathLst>
                <a:path w="1121" h="1861" extrusionOk="0">
                  <a:moveTo>
                    <a:pt x="72" y="1"/>
                  </a:moveTo>
                  <a:lnTo>
                    <a:pt x="1" y="38"/>
                  </a:lnTo>
                  <a:lnTo>
                    <a:pt x="1055" y="1861"/>
                  </a:lnTo>
                  <a:lnTo>
                    <a:pt x="1121"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3211812" y="5167909"/>
              <a:ext cx="13933" cy="13750"/>
            </a:xfrm>
            <a:custGeom>
              <a:avLst/>
              <a:gdLst/>
              <a:ahLst/>
              <a:cxnLst/>
              <a:rect l="l" t="t" r="r" b="b"/>
              <a:pathLst>
                <a:path w="457" h="451" extrusionOk="0">
                  <a:moveTo>
                    <a:pt x="229" y="1"/>
                  </a:moveTo>
                  <a:cubicBezTo>
                    <a:pt x="106" y="1"/>
                    <a:pt x="1" y="100"/>
                    <a:pt x="1" y="229"/>
                  </a:cubicBezTo>
                  <a:cubicBezTo>
                    <a:pt x="1" y="352"/>
                    <a:pt x="106"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3179709" y="5112178"/>
              <a:ext cx="13780" cy="13933"/>
            </a:xfrm>
            <a:custGeom>
              <a:avLst/>
              <a:gdLst/>
              <a:ahLst/>
              <a:cxnLst/>
              <a:rect l="l" t="t" r="r" b="b"/>
              <a:pathLst>
                <a:path w="452" h="457" extrusionOk="0">
                  <a:moveTo>
                    <a:pt x="223" y="1"/>
                  </a:moveTo>
                  <a:cubicBezTo>
                    <a:pt x="100" y="1"/>
                    <a:pt x="0" y="106"/>
                    <a:pt x="0" y="229"/>
                  </a:cubicBezTo>
                  <a:cubicBezTo>
                    <a:pt x="0" y="353"/>
                    <a:pt x="100" y="456"/>
                    <a:pt x="223" y="456"/>
                  </a:cubicBezTo>
                  <a:cubicBezTo>
                    <a:pt x="351" y="456"/>
                    <a:pt x="451" y="353"/>
                    <a:pt x="451" y="229"/>
                  </a:cubicBezTo>
                  <a:cubicBezTo>
                    <a:pt x="451" y="106"/>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3281263" y="5228701"/>
              <a:ext cx="97743" cy="113596"/>
            </a:xfrm>
            <a:custGeom>
              <a:avLst/>
              <a:gdLst/>
              <a:ahLst/>
              <a:cxnLst/>
              <a:rect l="l" t="t" r="r" b="b"/>
              <a:pathLst>
                <a:path w="3206" h="3726" extrusionOk="0">
                  <a:moveTo>
                    <a:pt x="1079" y="0"/>
                  </a:moveTo>
                  <a:lnTo>
                    <a:pt x="1" y="1860"/>
                  </a:lnTo>
                  <a:lnTo>
                    <a:pt x="1079" y="3725"/>
                  </a:lnTo>
                  <a:lnTo>
                    <a:pt x="3205" y="3725"/>
                  </a:lnTo>
                  <a:lnTo>
                    <a:pt x="3205" y="3645"/>
                  </a:lnTo>
                  <a:lnTo>
                    <a:pt x="1126" y="3645"/>
                  </a:lnTo>
                  <a:lnTo>
                    <a:pt x="96" y="1860"/>
                  </a:lnTo>
                  <a:lnTo>
                    <a:pt x="1126" y="80"/>
                  </a:lnTo>
                  <a:lnTo>
                    <a:pt x="3205" y="80"/>
                  </a:lnTo>
                  <a:lnTo>
                    <a:pt x="3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3275806" y="5278731"/>
              <a:ext cx="13902" cy="13780"/>
            </a:xfrm>
            <a:custGeom>
              <a:avLst/>
              <a:gdLst/>
              <a:ahLst/>
              <a:cxnLst/>
              <a:rect l="l" t="t" r="r" b="b"/>
              <a:pathLst>
                <a:path w="456" h="452" extrusionOk="0">
                  <a:moveTo>
                    <a:pt x="228" y="1"/>
                  </a:moveTo>
                  <a:cubicBezTo>
                    <a:pt x="104" y="1"/>
                    <a:pt x="0" y="101"/>
                    <a:pt x="0" y="229"/>
                  </a:cubicBezTo>
                  <a:cubicBezTo>
                    <a:pt x="0" y="353"/>
                    <a:pt x="104" y="452"/>
                    <a:pt x="228" y="452"/>
                  </a:cubicBezTo>
                  <a:cubicBezTo>
                    <a:pt x="351" y="452"/>
                    <a:pt x="456" y="353"/>
                    <a:pt x="456" y="229"/>
                  </a:cubicBezTo>
                  <a:cubicBezTo>
                    <a:pt x="456"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3308061" y="5223031"/>
              <a:ext cx="13780" cy="13933"/>
            </a:xfrm>
            <a:custGeom>
              <a:avLst/>
              <a:gdLst/>
              <a:ahLst/>
              <a:cxnLst/>
              <a:rect l="l" t="t" r="r" b="b"/>
              <a:pathLst>
                <a:path w="452" h="457" extrusionOk="0">
                  <a:moveTo>
                    <a:pt x="228" y="1"/>
                  </a:moveTo>
                  <a:cubicBezTo>
                    <a:pt x="99" y="1"/>
                    <a:pt x="0" y="105"/>
                    <a:pt x="0" y="228"/>
                  </a:cubicBezTo>
                  <a:cubicBezTo>
                    <a:pt x="0" y="351"/>
                    <a:pt x="99" y="456"/>
                    <a:pt x="228" y="456"/>
                  </a:cubicBezTo>
                  <a:cubicBezTo>
                    <a:pt x="351" y="456"/>
                    <a:pt x="451" y="351"/>
                    <a:pt x="451" y="228"/>
                  </a:cubicBezTo>
                  <a:cubicBezTo>
                    <a:pt x="451"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3308061" y="5334035"/>
              <a:ext cx="13780" cy="13780"/>
            </a:xfrm>
            <a:custGeom>
              <a:avLst/>
              <a:gdLst/>
              <a:ahLst/>
              <a:cxnLst/>
              <a:rect l="l" t="t" r="r" b="b"/>
              <a:pathLst>
                <a:path w="452" h="452" extrusionOk="0">
                  <a:moveTo>
                    <a:pt x="228" y="0"/>
                  </a:moveTo>
                  <a:cubicBezTo>
                    <a:pt x="99" y="0"/>
                    <a:pt x="0" y="99"/>
                    <a:pt x="0" y="223"/>
                  </a:cubicBezTo>
                  <a:cubicBezTo>
                    <a:pt x="0" y="351"/>
                    <a:pt x="99"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3372024" y="5223031"/>
              <a:ext cx="13750" cy="13933"/>
            </a:xfrm>
            <a:custGeom>
              <a:avLst/>
              <a:gdLst/>
              <a:ahLst/>
              <a:cxnLst/>
              <a:rect l="l" t="t" r="r" b="b"/>
              <a:pathLst>
                <a:path w="451" h="457" extrusionOk="0">
                  <a:moveTo>
                    <a:pt x="228" y="1"/>
                  </a:moveTo>
                  <a:cubicBezTo>
                    <a:pt x="99" y="1"/>
                    <a:pt x="0" y="105"/>
                    <a:pt x="0" y="228"/>
                  </a:cubicBezTo>
                  <a:cubicBezTo>
                    <a:pt x="0" y="351"/>
                    <a:pt x="99" y="456"/>
                    <a:pt x="228" y="456"/>
                  </a:cubicBezTo>
                  <a:cubicBezTo>
                    <a:pt x="351" y="456"/>
                    <a:pt x="450" y="351"/>
                    <a:pt x="450" y="228"/>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3377359" y="5172970"/>
              <a:ext cx="131005" cy="113048"/>
            </a:xfrm>
            <a:custGeom>
              <a:avLst/>
              <a:gdLst/>
              <a:ahLst/>
              <a:cxnLst/>
              <a:rect l="l" t="t" r="r" b="b"/>
              <a:pathLst>
                <a:path w="4297" h="3708" extrusionOk="0">
                  <a:moveTo>
                    <a:pt x="1078" y="0"/>
                  </a:moveTo>
                  <a:lnTo>
                    <a:pt x="1" y="1861"/>
                  </a:lnTo>
                  <a:lnTo>
                    <a:pt x="1068" y="3708"/>
                  </a:lnTo>
                  <a:lnTo>
                    <a:pt x="1135" y="3665"/>
                  </a:lnTo>
                  <a:lnTo>
                    <a:pt x="95" y="1861"/>
                  </a:lnTo>
                  <a:lnTo>
                    <a:pt x="1125" y="81"/>
                  </a:lnTo>
                  <a:lnTo>
                    <a:pt x="3186" y="81"/>
                  </a:lnTo>
                  <a:lnTo>
                    <a:pt x="4224" y="1885"/>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404158" y="5167482"/>
              <a:ext cx="13902" cy="13780"/>
            </a:xfrm>
            <a:custGeom>
              <a:avLst/>
              <a:gdLst/>
              <a:ahLst/>
              <a:cxnLst/>
              <a:rect l="l" t="t" r="r" b="b"/>
              <a:pathLst>
                <a:path w="456" h="452" extrusionOk="0">
                  <a:moveTo>
                    <a:pt x="228" y="0"/>
                  </a:moveTo>
                  <a:cubicBezTo>
                    <a:pt x="104" y="0"/>
                    <a:pt x="0" y="100"/>
                    <a:pt x="0" y="223"/>
                  </a:cubicBezTo>
                  <a:cubicBezTo>
                    <a:pt x="0" y="351"/>
                    <a:pt x="104"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3281720" y="5117269"/>
              <a:ext cx="97286" cy="57469"/>
            </a:xfrm>
            <a:custGeom>
              <a:avLst/>
              <a:gdLst/>
              <a:ahLst/>
              <a:cxnLst/>
              <a:rect l="l" t="t" r="r" b="b"/>
              <a:pathLst>
                <a:path w="3191" h="1885" extrusionOk="0">
                  <a:moveTo>
                    <a:pt x="1064" y="0"/>
                  </a:moveTo>
                  <a:lnTo>
                    <a:pt x="1" y="1842"/>
                  </a:lnTo>
                  <a:lnTo>
                    <a:pt x="67" y="1884"/>
                  </a:lnTo>
                  <a:lnTo>
                    <a:pt x="1111" y="81"/>
                  </a:lnTo>
                  <a:lnTo>
                    <a:pt x="3190" y="81"/>
                  </a:lnTo>
                  <a:lnTo>
                    <a:pt x="319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3308061" y="5111782"/>
              <a:ext cx="13780" cy="13780"/>
            </a:xfrm>
            <a:custGeom>
              <a:avLst/>
              <a:gdLst/>
              <a:ahLst/>
              <a:cxnLst/>
              <a:rect l="l" t="t" r="r" b="b"/>
              <a:pathLst>
                <a:path w="452" h="452" extrusionOk="0">
                  <a:moveTo>
                    <a:pt x="228" y="0"/>
                  </a:moveTo>
                  <a:cubicBezTo>
                    <a:pt x="99" y="0"/>
                    <a:pt x="0" y="99"/>
                    <a:pt x="0" y="228"/>
                  </a:cubicBezTo>
                  <a:cubicBezTo>
                    <a:pt x="0" y="351"/>
                    <a:pt x="99" y="451"/>
                    <a:pt x="228" y="451"/>
                  </a:cubicBezTo>
                  <a:cubicBezTo>
                    <a:pt x="351" y="451"/>
                    <a:pt x="451" y="351"/>
                    <a:pt x="451" y="228"/>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3569644" y="5283823"/>
              <a:ext cx="130852" cy="113596"/>
            </a:xfrm>
            <a:custGeom>
              <a:avLst/>
              <a:gdLst/>
              <a:ahLst/>
              <a:cxnLst/>
              <a:rect l="l" t="t" r="r" b="b"/>
              <a:pathLst>
                <a:path w="4292" h="3726" extrusionOk="0">
                  <a:moveTo>
                    <a:pt x="1078" y="0"/>
                  </a:moveTo>
                  <a:lnTo>
                    <a:pt x="1" y="1860"/>
                  </a:lnTo>
                  <a:lnTo>
                    <a:pt x="1078" y="3726"/>
                  </a:lnTo>
                  <a:lnTo>
                    <a:pt x="3205" y="3726"/>
                  </a:lnTo>
                  <a:lnTo>
                    <a:pt x="3205" y="3645"/>
                  </a:lnTo>
                  <a:lnTo>
                    <a:pt x="1122" y="3645"/>
                  </a:lnTo>
                  <a:lnTo>
                    <a:pt x="96" y="1860"/>
                  </a:lnTo>
                  <a:lnTo>
                    <a:pt x="1122" y="81"/>
                  </a:lnTo>
                  <a:lnTo>
                    <a:pt x="3181" y="81"/>
                  </a:lnTo>
                  <a:lnTo>
                    <a:pt x="4220" y="1884"/>
                  </a:lnTo>
                  <a:lnTo>
                    <a:pt x="4292" y="1842"/>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3564156" y="5333883"/>
              <a:ext cx="13933" cy="13933"/>
            </a:xfrm>
            <a:custGeom>
              <a:avLst/>
              <a:gdLst/>
              <a:ahLst/>
              <a:cxnLst/>
              <a:rect l="l" t="t" r="r" b="b"/>
              <a:pathLst>
                <a:path w="457" h="457" extrusionOk="0">
                  <a:moveTo>
                    <a:pt x="229" y="1"/>
                  </a:moveTo>
                  <a:cubicBezTo>
                    <a:pt x="100" y="1"/>
                    <a:pt x="1" y="104"/>
                    <a:pt x="1" y="228"/>
                  </a:cubicBezTo>
                  <a:cubicBezTo>
                    <a:pt x="1" y="351"/>
                    <a:pt x="100" y="456"/>
                    <a:pt x="229" y="456"/>
                  </a:cubicBezTo>
                  <a:cubicBezTo>
                    <a:pt x="352" y="456"/>
                    <a:pt x="456" y="351"/>
                    <a:pt x="456" y="228"/>
                  </a:cubicBezTo>
                  <a:cubicBezTo>
                    <a:pt x="456"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3692509" y="5333883"/>
              <a:ext cx="13780" cy="13933"/>
            </a:xfrm>
            <a:custGeom>
              <a:avLst/>
              <a:gdLst/>
              <a:ahLst/>
              <a:cxnLst/>
              <a:rect l="l" t="t" r="r" b="b"/>
              <a:pathLst>
                <a:path w="452" h="457" extrusionOk="0">
                  <a:moveTo>
                    <a:pt x="229" y="1"/>
                  </a:moveTo>
                  <a:cubicBezTo>
                    <a:pt x="100" y="1"/>
                    <a:pt x="1" y="104"/>
                    <a:pt x="1" y="228"/>
                  </a:cubicBezTo>
                  <a:cubicBezTo>
                    <a:pt x="1" y="351"/>
                    <a:pt x="100" y="456"/>
                    <a:pt x="229" y="456"/>
                  </a:cubicBezTo>
                  <a:cubicBezTo>
                    <a:pt x="352" y="456"/>
                    <a:pt x="452" y="351"/>
                    <a:pt x="452" y="228"/>
                  </a:cubicBezTo>
                  <a:cubicBezTo>
                    <a:pt x="452"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3596443" y="5278335"/>
              <a:ext cx="13780" cy="13780"/>
            </a:xfrm>
            <a:custGeom>
              <a:avLst/>
              <a:gdLst/>
              <a:ahLst/>
              <a:cxnLst/>
              <a:rect l="l" t="t" r="r" b="b"/>
              <a:pathLst>
                <a:path w="452" h="452" extrusionOk="0">
                  <a:moveTo>
                    <a:pt x="223" y="0"/>
                  </a:moveTo>
                  <a:cubicBezTo>
                    <a:pt x="100" y="0"/>
                    <a:pt x="0" y="99"/>
                    <a:pt x="0" y="223"/>
                  </a:cubicBezTo>
                  <a:cubicBezTo>
                    <a:pt x="0" y="351"/>
                    <a:pt x="100"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3596443" y="5389126"/>
              <a:ext cx="13780" cy="13780"/>
            </a:xfrm>
            <a:custGeom>
              <a:avLst/>
              <a:gdLst/>
              <a:ahLst/>
              <a:cxnLst/>
              <a:rect l="l" t="t" r="r" b="b"/>
              <a:pathLst>
                <a:path w="452" h="452" extrusionOk="0">
                  <a:moveTo>
                    <a:pt x="223" y="1"/>
                  </a:moveTo>
                  <a:cubicBezTo>
                    <a:pt x="100" y="1"/>
                    <a:pt x="0" y="101"/>
                    <a:pt x="0" y="229"/>
                  </a:cubicBezTo>
                  <a:cubicBezTo>
                    <a:pt x="0" y="353"/>
                    <a:pt x="100"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3660405" y="5389126"/>
              <a:ext cx="13780" cy="13780"/>
            </a:xfrm>
            <a:custGeom>
              <a:avLst/>
              <a:gdLst/>
              <a:ahLst/>
              <a:cxnLst/>
              <a:rect l="l" t="t" r="r" b="b"/>
              <a:pathLst>
                <a:path w="452" h="452" extrusionOk="0">
                  <a:moveTo>
                    <a:pt x="223" y="1"/>
                  </a:moveTo>
                  <a:cubicBezTo>
                    <a:pt x="99" y="1"/>
                    <a:pt x="0" y="101"/>
                    <a:pt x="0" y="229"/>
                  </a:cubicBezTo>
                  <a:cubicBezTo>
                    <a:pt x="0" y="353"/>
                    <a:pt x="99"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3185502" y="5173397"/>
              <a:ext cx="130547" cy="57469"/>
            </a:xfrm>
            <a:custGeom>
              <a:avLst/>
              <a:gdLst/>
              <a:ahLst/>
              <a:cxnLst/>
              <a:rect l="l" t="t" r="r" b="b"/>
              <a:pathLst>
                <a:path w="4282"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3218642" y="5284524"/>
              <a:ext cx="64268" cy="2500"/>
            </a:xfrm>
            <a:custGeom>
              <a:avLst/>
              <a:gdLst/>
              <a:ahLst/>
              <a:cxnLst/>
              <a:rect l="l" t="t" r="r" b="b"/>
              <a:pathLst>
                <a:path w="2108" h="82" extrusionOk="0">
                  <a:moveTo>
                    <a:pt x="0" y="1"/>
                  </a:moveTo>
                  <a:lnTo>
                    <a:pt x="0" y="82"/>
                  </a:lnTo>
                  <a:lnTo>
                    <a:pt x="2107" y="82"/>
                  </a:lnTo>
                  <a:lnTo>
                    <a:pt x="2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3179709" y="5223640"/>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3275806" y="5167909"/>
              <a:ext cx="13902" cy="13750"/>
            </a:xfrm>
            <a:custGeom>
              <a:avLst/>
              <a:gdLst/>
              <a:ahLst/>
              <a:cxnLst/>
              <a:rect l="l" t="t" r="r" b="b"/>
              <a:pathLst>
                <a:path w="456" h="451" extrusionOk="0">
                  <a:moveTo>
                    <a:pt x="228" y="1"/>
                  </a:moveTo>
                  <a:cubicBezTo>
                    <a:pt x="104" y="1"/>
                    <a:pt x="0" y="100"/>
                    <a:pt x="0" y="229"/>
                  </a:cubicBezTo>
                  <a:cubicBezTo>
                    <a:pt x="0" y="352"/>
                    <a:pt x="104" y="451"/>
                    <a:pt x="228" y="451"/>
                  </a:cubicBezTo>
                  <a:cubicBezTo>
                    <a:pt x="351" y="451"/>
                    <a:pt x="456" y="352"/>
                    <a:pt x="456" y="229"/>
                  </a:cubicBezTo>
                  <a:cubicBezTo>
                    <a:pt x="456" y="100"/>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3473883" y="5228091"/>
              <a:ext cx="130517" cy="57469"/>
            </a:xfrm>
            <a:custGeom>
              <a:avLst/>
              <a:gdLst/>
              <a:ahLst/>
              <a:cxnLst/>
              <a:rect l="l" t="t" r="r" b="b"/>
              <a:pathLst>
                <a:path w="4281"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3473426" y="5450223"/>
              <a:ext cx="130974" cy="113017"/>
            </a:xfrm>
            <a:custGeom>
              <a:avLst/>
              <a:gdLst/>
              <a:ahLst/>
              <a:cxnLst/>
              <a:rect l="l" t="t" r="r" b="b"/>
              <a:pathLst>
                <a:path w="4296" h="3707" extrusionOk="0">
                  <a:moveTo>
                    <a:pt x="1078" y="0"/>
                  </a:moveTo>
                  <a:lnTo>
                    <a:pt x="0" y="1865"/>
                  </a:lnTo>
                  <a:lnTo>
                    <a:pt x="1069" y="3707"/>
                  </a:lnTo>
                  <a:lnTo>
                    <a:pt x="1135" y="3669"/>
                  </a:lnTo>
                  <a:lnTo>
                    <a:pt x="96" y="1865"/>
                  </a:lnTo>
                  <a:lnTo>
                    <a:pt x="1126" y="86"/>
                  </a:lnTo>
                  <a:lnTo>
                    <a:pt x="3185" y="86"/>
                  </a:lnTo>
                  <a:lnTo>
                    <a:pt x="4225" y="1884"/>
                  </a:lnTo>
                  <a:lnTo>
                    <a:pt x="4296" y="1847"/>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3468090"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2" y="450"/>
                    <a:pt x="451" y="351"/>
                    <a:pt x="451" y="228"/>
                  </a:cubicBezTo>
                  <a:cubicBezTo>
                    <a:pt x="451" y="100"/>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3596443"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1" y="450"/>
                    <a:pt x="451" y="351"/>
                    <a:pt x="451" y="228"/>
                  </a:cubicBezTo>
                  <a:cubicBezTo>
                    <a:pt x="451" y="100"/>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3500194" y="5444705"/>
              <a:ext cx="13780" cy="13902"/>
            </a:xfrm>
            <a:custGeom>
              <a:avLst/>
              <a:gdLst/>
              <a:ahLst/>
              <a:cxnLst/>
              <a:rect l="l" t="t" r="r" b="b"/>
              <a:pathLst>
                <a:path w="452" h="456" extrusionOk="0">
                  <a:moveTo>
                    <a:pt x="228" y="0"/>
                  </a:moveTo>
                  <a:cubicBezTo>
                    <a:pt x="101" y="0"/>
                    <a:pt x="1" y="105"/>
                    <a:pt x="1" y="228"/>
                  </a:cubicBezTo>
                  <a:cubicBezTo>
                    <a:pt x="1" y="352"/>
                    <a:pt x="101" y="456"/>
                    <a:pt x="228" y="456"/>
                  </a:cubicBezTo>
                  <a:cubicBezTo>
                    <a:pt x="353" y="456"/>
                    <a:pt x="452" y="352"/>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3500194" y="5555558"/>
              <a:ext cx="13780" cy="13902"/>
            </a:xfrm>
            <a:custGeom>
              <a:avLst/>
              <a:gdLst/>
              <a:ahLst/>
              <a:cxnLst/>
              <a:rect l="l" t="t" r="r" b="b"/>
              <a:pathLst>
                <a:path w="452" h="456" extrusionOk="0">
                  <a:moveTo>
                    <a:pt x="228" y="0"/>
                  </a:moveTo>
                  <a:cubicBezTo>
                    <a:pt x="101" y="0"/>
                    <a:pt x="1" y="105"/>
                    <a:pt x="1" y="228"/>
                  </a:cubicBezTo>
                  <a:cubicBezTo>
                    <a:pt x="1" y="357"/>
                    <a:pt x="101" y="456"/>
                    <a:pt x="228" y="456"/>
                  </a:cubicBezTo>
                  <a:cubicBezTo>
                    <a:pt x="353" y="456"/>
                    <a:pt x="452" y="357"/>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3564156" y="5444705"/>
              <a:ext cx="13780" cy="13902"/>
            </a:xfrm>
            <a:custGeom>
              <a:avLst/>
              <a:gdLst/>
              <a:ahLst/>
              <a:cxnLst/>
              <a:rect l="l" t="t" r="r" b="b"/>
              <a:pathLst>
                <a:path w="452" h="456" extrusionOk="0">
                  <a:moveTo>
                    <a:pt x="229" y="0"/>
                  </a:moveTo>
                  <a:cubicBezTo>
                    <a:pt x="100" y="0"/>
                    <a:pt x="1" y="105"/>
                    <a:pt x="1" y="228"/>
                  </a:cubicBezTo>
                  <a:cubicBezTo>
                    <a:pt x="1" y="352"/>
                    <a:pt x="100" y="456"/>
                    <a:pt x="229" y="456"/>
                  </a:cubicBezTo>
                  <a:cubicBezTo>
                    <a:pt x="352" y="456"/>
                    <a:pt x="452" y="352"/>
                    <a:pt x="452" y="228"/>
                  </a:cubicBezTo>
                  <a:cubicBezTo>
                    <a:pt x="452" y="105"/>
                    <a:pt x="352" y="0"/>
                    <a:pt x="2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3570101" y="5395651"/>
              <a:ext cx="34298" cy="56768"/>
            </a:xfrm>
            <a:custGeom>
              <a:avLst/>
              <a:gdLst/>
              <a:ahLst/>
              <a:cxnLst/>
              <a:rect l="l" t="t" r="r" b="b"/>
              <a:pathLst>
                <a:path w="1125" h="1862" extrusionOk="0">
                  <a:moveTo>
                    <a:pt x="1054" y="1"/>
                  </a:moveTo>
                  <a:lnTo>
                    <a:pt x="1" y="1823"/>
                  </a:lnTo>
                  <a:lnTo>
                    <a:pt x="71" y="1861"/>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3473608" y="5339371"/>
              <a:ext cx="97682" cy="113048"/>
            </a:xfrm>
            <a:custGeom>
              <a:avLst/>
              <a:gdLst/>
              <a:ahLst/>
              <a:cxnLst/>
              <a:rect l="l" t="t" r="r" b="b"/>
              <a:pathLst>
                <a:path w="3204" h="3708" extrusionOk="0">
                  <a:moveTo>
                    <a:pt x="1072" y="1"/>
                  </a:moveTo>
                  <a:lnTo>
                    <a:pt x="0" y="1866"/>
                  </a:lnTo>
                  <a:lnTo>
                    <a:pt x="1063" y="3707"/>
                  </a:lnTo>
                  <a:lnTo>
                    <a:pt x="1134" y="3669"/>
                  </a:lnTo>
                  <a:lnTo>
                    <a:pt x="90" y="1866"/>
                  </a:lnTo>
                  <a:lnTo>
                    <a:pt x="1120" y="86"/>
                  </a:lnTo>
                  <a:lnTo>
                    <a:pt x="3203" y="86"/>
                  </a:lnTo>
                  <a:lnTo>
                    <a:pt x="320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842"/>
        <p:cNvGrpSpPr/>
        <p:nvPr/>
      </p:nvGrpSpPr>
      <p:grpSpPr>
        <a:xfrm>
          <a:off x="0" y="0"/>
          <a:ext cx="0" cy="0"/>
          <a:chOff x="0" y="0"/>
          <a:chExt cx="0" cy="0"/>
        </a:xfrm>
      </p:grpSpPr>
      <p:sp>
        <p:nvSpPr>
          <p:cNvPr id="843" name="Google Shape;843;p12"/>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p:cSld name="CUSTOM">
    <p:spTree>
      <p:nvGrpSpPr>
        <p:cNvPr id="1" name="Shape 1397"/>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5"/>
        <p:cNvGrpSpPr/>
        <p:nvPr/>
      </p:nvGrpSpPr>
      <p:grpSpPr>
        <a:xfrm>
          <a:off x="0" y="0"/>
          <a:ext cx="0" cy="0"/>
          <a:chOff x="0" y="0"/>
          <a:chExt cx="0" cy="0"/>
        </a:xfrm>
      </p:grpSpPr>
      <p:sp>
        <p:nvSpPr>
          <p:cNvPr id="76" name="Google Shape;76;p3"/>
          <p:cNvSpPr txBox="1">
            <a:spLocks noGrp="1"/>
          </p:cNvSpPr>
          <p:nvPr>
            <p:ph type="title"/>
          </p:nvPr>
        </p:nvSpPr>
        <p:spPr>
          <a:xfrm>
            <a:off x="364468" y="3504079"/>
            <a:ext cx="9963000" cy="12372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77" name="Google Shape;77;p3"/>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78" name="Google Shape;78;p3"/>
          <p:cNvSpPr txBox="1">
            <a:spLocks noGrp="1"/>
          </p:cNvSpPr>
          <p:nvPr>
            <p:ph type="title" idx="2" hasCustomPrompt="1"/>
          </p:nvPr>
        </p:nvSpPr>
        <p:spPr>
          <a:xfrm>
            <a:off x="3383950" y="1968525"/>
            <a:ext cx="3924000" cy="13578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79" name="Google Shape;79;p3"/>
          <p:cNvSpPr txBox="1">
            <a:spLocks noGrp="1"/>
          </p:cNvSpPr>
          <p:nvPr>
            <p:ph type="subTitle" idx="1"/>
          </p:nvPr>
        </p:nvSpPr>
        <p:spPr>
          <a:xfrm>
            <a:off x="1353600" y="4718491"/>
            <a:ext cx="7984800" cy="5784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800"/>
              <a:buNone/>
              <a:defRPr sz="2000">
                <a:latin typeface="Roboto"/>
                <a:ea typeface="Roboto"/>
                <a:cs typeface="Roboto"/>
                <a:sym typeface="Roboto"/>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80" name="Google Shape;80;p3"/>
          <p:cNvSpPr/>
          <p:nvPr/>
        </p:nvSpPr>
        <p:spPr>
          <a:xfrm rot="-8329196">
            <a:off x="2807319" y="-1341944"/>
            <a:ext cx="15045157" cy="5284852"/>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rot="339811" flipH="1">
            <a:off x="-258189" y="4970399"/>
            <a:ext cx="12440203" cy="3755823"/>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 name="Google Shape;82;p3"/>
          <p:cNvGrpSpPr/>
          <p:nvPr/>
        </p:nvGrpSpPr>
        <p:grpSpPr>
          <a:xfrm flipH="1">
            <a:off x="9520635" y="4302404"/>
            <a:ext cx="3476329" cy="3755786"/>
            <a:chOff x="3179709" y="5000350"/>
            <a:chExt cx="526733" cy="569110"/>
          </a:xfrm>
        </p:grpSpPr>
        <p:sp>
          <p:nvSpPr>
            <p:cNvPr id="83" name="Google Shape;83;p3"/>
            <p:cNvSpPr/>
            <p:nvPr/>
          </p:nvSpPr>
          <p:spPr>
            <a:xfrm>
              <a:off x="3377359" y="5283823"/>
              <a:ext cx="131005" cy="113596"/>
            </a:xfrm>
            <a:custGeom>
              <a:avLst/>
              <a:gdLst/>
              <a:ahLst/>
              <a:cxnLst/>
              <a:rect l="l" t="t" r="r" b="b"/>
              <a:pathLst>
                <a:path w="4297" h="3726" extrusionOk="0">
                  <a:moveTo>
                    <a:pt x="1078" y="0"/>
                  </a:moveTo>
                  <a:lnTo>
                    <a:pt x="1" y="1860"/>
                  </a:lnTo>
                  <a:lnTo>
                    <a:pt x="1078" y="3726"/>
                  </a:lnTo>
                  <a:lnTo>
                    <a:pt x="3204" y="3726"/>
                  </a:lnTo>
                  <a:lnTo>
                    <a:pt x="3204" y="3645"/>
                  </a:lnTo>
                  <a:lnTo>
                    <a:pt x="1125" y="3645"/>
                  </a:lnTo>
                  <a:lnTo>
                    <a:pt x="95" y="1860"/>
                  </a:lnTo>
                  <a:lnTo>
                    <a:pt x="1125" y="81"/>
                  </a:lnTo>
                  <a:lnTo>
                    <a:pt x="3180" y="81"/>
                  </a:lnTo>
                  <a:lnTo>
                    <a:pt x="4224" y="1884"/>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a:off x="3371841"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7" y="456"/>
                    <a:pt x="456" y="351"/>
                    <a:pt x="456" y="228"/>
                  </a:cubicBezTo>
                  <a:cubicBezTo>
                    <a:pt x="456" y="104"/>
                    <a:pt x="357"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a:off x="3500194"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3" y="456"/>
                    <a:pt x="456" y="351"/>
                    <a:pt x="456" y="228"/>
                  </a:cubicBezTo>
                  <a:cubicBezTo>
                    <a:pt x="456" y="104"/>
                    <a:pt x="353"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3404158" y="5278335"/>
              <a:ext cx="13719" cy="13780"/>
            </a:xfrm>
            <a:custGeom>
              <a:avLst/>
              <a:gdLst/>
              <a:ahLst/>
              <a:cxnLst/>
              <a:rect l="l" t="t" r="r" b="b"/>
              <a:pathLst>
                <a:path w="450"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3404158" y="5389126"/>
              <a:ext cx="13719" cy="13780"/>
            </a:xfrm>
            <a:custGeom>
              <a:avLst/>
              <a:gdLst/>
              <a:ahLst/>
              <a:cxnLst/>
              <a:rect l="l" t="t" r="r" b="b"/>
              <a:pathLst>
                <a:path w="450" h="452" extrusionOk="0">
                  <a:moveTo>
                    <a:pt x="228" y="1"/>
                  </a:moveTo>
                  <a:cubicBezTo>
                    <a:pt x="99" y="1"/>
                    <a:pt x="0" y="101"/>
                    <a:pt x="0" y="229"/>
                  </a:cubicBezTo>
                  <a:cubicBezTo>
                    <a:pt x="0" y="353"/>
                    <a:pt x="99" y="452"/>
                    <a:pt x="228" y="452"/>
                  </a:cubicBezTo>
                  <a:cubicBezTo>
                    <a:pt x="351" y="452"/>
                    <a:pt x="450" y="353"/>
                    <a:pt x="450" y="229"/>
                  </a:cubicBezTo>
                  <a:cubicBezTo>
                    <a:pt x="450"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3468090" y="5278335"/>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2" y="451"/>
                    <a:pt x="451" y="351"/>
                    <a:pt x="451" y="223"/>
                  </a:cubicBezTo>
                  <a:cubicBezTo>
                    <a:pt x="451" y="99"/>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3468090" y="5389126"/>
              <a:ext cx="13780" cy="13780"/>
            </a:xfrm>
            <a:custGeom>
              <a:avLst/>
              <a:gdLst/>
              <a:ahLst/>
              <a:cxnLst/>
              <a:rect l="l" t="t" r="r" b="b"/>
              <a:pathLst>
                <a:path w="452" h="452" extrusionOk="0">
                  <a:moveTo>
                    <a:pt x="228" y="1"/>
                  </a:moveTo>
                  <a:cubicBezTo>
                    <a:pt x="100" y="1"/>
                    <a:pt x="0" y="101"/>
                    <a:pt x="0" y="229"/>
                  </a:cubicBezTo>
                  <a:cubicBezTo>
                    <a:pt x="0" y="353"/>
                    <a:pt x="100" y="452"/>
                    <a:pt x="228" y="452"/>
                  </a:cubicBezTo>
                  <a:cubicBezTo>
                    <a:pt x="352" y="452"/>
                    <a:pt x="451" y="353"/>
                    <a:pt x="451" y="229"/>
                  </a:cubicBezTo>
                  <a:cubicBezTo>
                    <a:pt x="451" y="101"/>
                    <a:pt x="352"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3473883" y="5117269"/>
              <a:ext cx="130517" cy="57469"/>
            </a:xfrm>
            <a:custGeom>
              <a:avLst/>
              <a:gdLst/>
              <a:ahLst/>
              <a:cxnLst/>
              <a:rect l="l" t="t" r="r" b="b"/>
              <a:pathLst>
                <a:path w="4281" h="1885" extrusionOk="0">
                  <a:moveTo>
                    <a:pt x="1068" y="0"/>
                  </a:moveTo>
                  <a:lnTo>
                    <a:pt x="0" y="1846"/>
                  </a:lnTo>
                  <a:lnTo>
                    <a:pt x="71" y="1884"/>
                  </a:lnTo>
                  <a:lnTo>
                    <a:pt x="1115" y="81"/>
                  </a:lnTo>
                  <a:lnTo>
                    <a:pt x="3170" y="81"/>
                  </a:lnTo>
                  <a:lnTo>
                    <a:pt x="4215" y="1884"/>
                  </a:lnTo>
                  <a:lnTo>
                    <a:pt x="4281" y="184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3468090"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2" y="451"/>
                    <a:pt x="456" y="351"/>
                    <a:pt x="456" y="223"/>
                  </a:cubicBezTo>
                  <a:cubicBezTo>
                    <a:pt x="456" y="100"/>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a:off x="3596443"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3500346" y="5111782"/>
              <a:ext cx="13780" cy="13780"/>
            </a:xfrm>
            <a:custGeom>
              <a:avLst/>
              <a:gdLst/>
              <a:ahLst/>
              <a:cxnLst/>
              <a:rect l="l" t="t" r="r" b="b"/>
              <a:pathLst>
                <a:path w="452" h="452" extrusionOk="0">
                  <a:moveTo>
                    <a:pt x="223" y="0"/>
                  </a:moveTo>
                  <a:cubicBezTo>
                    <a:pt x="100" y="0"/>
                    <a:pt x="0" y="99"/>
                    <a:pt x="0" y="228"/>
                  </a:cubicBezTo>
                  <a:cubicBezTo>
                    <a:pt x="0" y="351"/>
                    <a:pt x="100" y="451"/>
                    <a:pt x="223" y="451"/>
                  </a:cubicBezTo>
                  <a:cubicBezTo>
                    <a:pt x="352" y="451"/>
                    <a:pt x="451" y="351"/>
                    <a:pt x="451" y="228"/>
                  </a:cubicBezTo>
                  <a:cubicBezTo>
                    <a:pt x="451" y="99"/>
                    <a:pt x="352"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3500346" y="5222604"/>
              <a:ext cx="13780" cy="13933"/>
            </a:xfrm>
            <a:custGeom>
              <a:avLst/>
              <a:gdLst/>
              <a:ahLst/>
              <a:cxnLst/>
              <a:rect l="l" t="t" r="r" b="b"/>
              <a:pathLst>
                <a:path w="452" h="457" extrusionOk="0">
                  <a:moveTo>
                    <a:pt x="223" y="1"/>
                  </a:moveTo>
                  <a:cubicBezTo>
                    <a:pt x="100" y="1"/>
                    <a:pt x="0" y="105"/>
                    <a:pt x="0" y="229"/>
                  </a:cubicBezTo>
                  <a:cubicBezTo>
                    <a:pt x="0" y="352"/>
                    <a:pt x="100" y="457"/>
                    <a:pt x="223" y="457"/>
                  </a:cubicBezTo>
                  <a:cubicBezTo>
                    <a:pt x="352" y="457"/>
                    <a:pt x="451" y="352"/>
                    <a:pt x="451" y="229"/>
                  </a:cubicBezTo>
                  <a:cubicBezTo>
                    <a:pt x="451" y="105"/>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3564309" y="5111782"/>
              <a:ext cx="13780" cy="13780"/>
            </a:xfrm>
            <a:custGeom>
              <a:avLst/>
              <a:gdLst/>
              <a:ahLst/>
              <a:cxnLst/>
              <a:rect l="l" t="t" r="r" b="b"/>
              <a:pathLst>
                <a:path w="452" h="452" extrusionOk="0">
                  <a:moveTo>
                    <a:pt x="224" y="0"/>
                  </a:moveTo>
                  <a:cubicBezTo>
                    <a:pt x="101" y="0"/>
                    <a:pt x="0" y="99"/>
                    <a:pt x="0" y="228"/>
                  </a:cubicBezTo>
                  <a:cubicBezTo>
                    <a:pt x="0" y="351"/>
                    <a:pt x="101" y="451"/>
                    <a:pt x="224" y="451"/>
                  </a:cubicBezTo>
                  <a:cubicBezTo>
                    <a:pt x="351" y="451"/>
                    <a:pt x="451" y="351"/>
                    <a:pt x="451" y="228"/>
                  </a:cubicBezTo>
                  <a:cubicBezTo>
                    <a:pt x="451"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3564309" y="5222604"/>
              <a:ext cx="13780" cy="13933"/>
            </a:xfrm>
            <a:custGeom>
              <a:avLst/>
              <a:gdLst/>
              <a:ahLst/>
              <a:cxnLst/>
              <a:rect l="l" t="t" r="r" b="b"/>
              <a:pathLst>
                <a:path w="452" h="457" extrusionOk="0">
                  <a:moveTo>
                    <a:pt x="224" y="1"/>
                  </a:moveTo>
                  <a:cubicBezTo>
                    <a:pt x="101" y="1"/>
                    <a:pt x="0" y="105"/>
                    <a:pt x="0" y="229"/>
                  </a:cubicBezTo>
                  <a:cubicBezTo>
                    <a:pt x="0" y="352"/>
                    <a:pt x="101" y="457"/>
                    <a:pt x="224" y="457"/>
                  </a:cubicBezTo>
                  <a:cubicBezTo>
                    <a:pt x="351" y="457"/>
                    <a:pt x="451" y="352"/>
                    <a:pt x="451" y="229"/>
                  </a:cubicBezTo>
                  <a:cubicBezTo>
                    <a:pt x="451" y="105"/>
                    <a:pt x="351" y="1"/>
                    <a:pt x="2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3570101" y="5062270"/>
              <a:ext cx="34176" cy="56737"/>
            </a:xfrm>
            <a:custGeom>
              <a:avLst/>
              <a:gdLst/>
              <a:ahLst/>
              <a:cxnLst/>
              <a:rect l="l" t="t" r="r" b="b"/>
              <a:pathLst>
                <a:path w="1121" h="1861" extrusionOk="0">
                  <a:moveTo>
                    <a:pt x="1054" y="1"/>
                  </a:moveTo>
                  <a:lnTo>
                    <a:pt x="1" y="1823"/>
                  </a:lnTo>
                  <a:lnTo>
                    <a:pt x="71" y="1861"/>
                  </a:lnTo>
                  <a:lnTo>
                    <a:pt x="1120"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3596443" y="5056081"/>
              <a:ext cx="13902" cy="13902"/>
            </a:xfrm>
            <a:custGeom>
              <a:avLst/>
              <a:gdLst/>
              <a:ahLst/>
              <a:cxnLst/>
              <a:rect l="l" t="t" r="r" b="b"/>
              <a:pathLst>
                <a:path w="456" h="456" extrusionOk="0">
                  <a:moveTo>
                    <a:pt x="228" y="0"/>
                  </a:moveTo>
                  <a:cubicBezTo>
                    <a:pt x="105" y="0"/>
                    <a:pt x="0" y="104"/>
                    <a:pt x="0" y="228"/>
                  </a:cubicBezTo>
                  <a:cubicBezTo>
                    <a:pt x="0" y="351"/>
                    <a:pt x="105" y="456"/>
                    <a:pt x="228" y="456"/>
                  </a:cubicBezTo>
                  <a:cubicBezTo>
                    <a:pt x="351" y="456"/>
                    <a:pt x="456" y="351"/>
                    <a:pt x="456" y="228"/>
                  </a:cubicBezTo>
                  <a:cubicBezTo>
                    <a:pt x="456" y="104"/>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3185502" y="5284951"/>
              <a:ext cx="34298" cy="56768"/>
            </a:xfrm>
            <a:custGeom>
              <a:avLst/>
              <a:gdLst/>
              <a:ahLst/>
              <a:cxnLst/>
              <a:rect l="l" t="t" r="r" b="b"/>
              <a:pathLst>
                <a:path w="1125" h="1862" extrusionOk="0">
                  <a:moveTo>
                    <a:pt x="1054" y="1"/>
                  </a:moveTo>
                  <a:lnTo>
                    <a:pt x="0" y="1823"/>
                  </a:lnTo>
                  <a:lnTo>
                    <a:pt x="71" y="1862"/>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3179709" y="5334432"/>
              <a:ext cx="13780" cy="13780"/>
            </a:xfrm>
            <a:custGeom>
              <a:avLst/>
              <a:gdLst/>
              <a:ahLst/>
              <a:cxnLst/>
              <a:rect l="l" t="t" r="r" b="b"/>
              <a:pathLst>
                <a:path w="452" h="452" extrusionOk="0">
                  <a:moveTo>
                    <a:pt x="223" y="1"/>
                  </a:moveTo>
                  <a:cubicBezTo>
                    <a:pt x="100" y="1"/>
                    <a:pt x="0" y="101"/>
                    <a:pt x="0" y="224"/>
                  </a:cubicBezTo>
                  <a:cubicBezTo>
                    <a:pt x="0" y="353"/>
                    <a:pt x="100" y="452"/>
                    <a:pt x="223" y="452"/>
                  </a:cubicBezTo>
                  <a:cubicBezTo>
                    <a:pt x="351" y="452"/>
                    <a:pt x="451" y="353"/>
                    <a:pt x="451" y="224"/>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3211812" y="5278731"/>
              <a:ext cx="13933" cy="13780"/>
            </a:xfrm>
            <a:custGeom>
              <a:avLst/>
              <a:gdLst/>
              <a:ahLst/>
              <a:cxnLst/>
              <a:rect l="l" t="t" r="r" b="b"/>
              <a:pathLst>
                <a:path w="457" h="452" extrusionOk="0">
                  <a:moveTo>
                    <a:pt x="229" y="1"/>
                  </a:moveTo>
                  <a:cubicBezTo>
                    <a:pt x="106" y="1"/>
                    <a:pt x="1" y="101"/>
                    <a:pt x="1" y="229"/>
                  </a:cubicBezTo>
                  <a:cubicBezTo>
                    <a:pt x="1" y="353"/>
                    <a:pt x="106" y="452"/>
                    <a:pt x="229" y="452"/>
                  </a:cubicBezTo>
                  <a:cubicBezTo>
                    <a:pt x="352" y="452"/>
                    <a:pt x="456" y="353"/>
                    <a:pt x="456" y="229"/>
                  </a:cubicBezTo>
                  <a:cubicBezTo>
                    <a:pt x="456" y="101"/>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3666168" y="5228701"/>
              <a:ext cx="34207" cy="56859"/>
            </a:xfrm>
            <a:custGeom>
              <a:avLst/>
              <a:gdLst/>
              <a:ahLst/>
              <a:cxnLst/>
              <a:rect l="l" t="t" r="r" b="b"/>
              <a:pathLst>
                <a:path w="1122" h="1865" extrusionOk="0">
                  <a:moveTo>
                    <a:pt x="1054" y="0"/>
                  </a:moveTo>
                  <a:lnTo>
                    <a:pt x="0" y="1823"/>
                  </a:lnTo>
                  <a:lnTo>
                    <a:pt x="72" y="1865"/>
                  </a:lnTo>
                  <a:lnTo>
                    <a:pt x="1121" y="42"/>
                  </a:lnTo>
                  <a:lnTo>
                    <a:pt x="10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3"/>
            <p:cNvSpPr/>
            <p:nvPr/>
          </p:nvSpPr>
          <p:spPr>
            <a:xfrm>
              <a:off x="3660405" y="5278335"/>
              <a:ext cx="13780" cy="13780"/>
            </a:xfrm>
            <a:custGeom>
              <a:avLst/>
              <a:gdLst/>
              <a:ahLst/>
              <a:cxnLst/>
              <a:rect l="l" t="t" r="r" b="b"/>
              <a:pathLst>
                <a:path w="452" h="452" extrusionOk="0">
                  <a:moveTo>
                    <a:pt x="223" y="0"/>
                  </a:moveTo>
                  <a:cubicBezTo>
                    <a:pt x="99" y="0"/>
                    <a:pt x="0" y="99"/>
                    <a:pt x="0" y="223"/>
                  </a:cubicBezTo>
                  <a:cubicBezTo>
                    <a:pt x="0" y="351"/>
                    <a:pt x="99"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3"/>
            <p:cNvSpPr/>
            <p:nvPr/>
          </p:nvSpPr>
          <p:spPr>
            <a:xfrm>
              <a:off x="3692509" y="5222604"/>
              <a:ext cx="13933" cy="13750"/>
            </a:xfrm>
            <a:custGeom>
              <a:avLst/>
              <a:gdLst/>
              <a:ahLst/>
              <a:cxnLst/>
              <a:rect l="l" t="t" r="r" b="b"/>
              <a:pathLst>
                <a:path w="457" h="451" extrusionOk="0">
                  <a:moveTo>
                    <a:pt x="229" y="1"/>
                  </a:moveTo>
                  <a:cubicBezTo>
                    <a:pt x="104" y="1"/>
                    <a:pt x="1" y="100"/>
                    <a:pt x="1" y="229"/>
                  </a:cubicBezTo>
                  <a:cubicBezTo>
                    <a:pt x="1" y="352"/>
                    <a:pt x="104"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3377786" y="5062270"/>
              <a:ext cx="34329" cy="56737"/>
            </a:xfrm>
            <a:custGeom>
              <a:avLst/>
              <a:gdLst/>
              <a:ahLst/>
              <a:cxnLst/>
              <a:rect l="l" t="t" r="r" b="b"/>
              <a:pathLst>
                <a:path w="1126" h="1861" extrusionOk="0">
                  <a:moveTo>
                    <a:pt x="1054" y="1"/>
                  </a:moveTo>
                  <a:lnTo>
                    <a:pt x="0" y="1823"/>
                  </a:lnTo>
                  <a:lnTo>
                    <a:pt x="72" y="1861"/>
                  </a:lnTo>
                  <a:lnTo>
                    <a:pt x="1126"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3372024" y="5111782"/>
              <a:ext cx="13750" cy="13780"/>
            </a:xfrm>
            <a:custGeom>
              <a:avLst/>
              <a:gdLst/>
              <a:ahLst/>
              <a:cxnLst/>
              <a:rect l="l" t="t" r="r" b="b"/>
              <a:pathLst>
                <a:path w="451"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3404280" y="5056081"/>
              <a:ext cx="13780" cy="13780"/>
            </a:xfrm>
            <a:custGeom>
              <a:avLst/>
              <a:gdLst/>
              <a:ahLst/>
              <a:cxnLst/>
              <a:rect l="l" t="t" r="r" b="b"/>
              <a:pathLst>
                <a:path w="452" h="452" extrusionOk="0">
                  <a:moveTo>
                    <a:pt x="224" y="0"/>
                  </a:moveTo>
                  <a:cubicBezTo>
                    <a:pt x="100" y="0"/>
                    <a:pt x="1" y="99"/>
                    <a:pt x="1" y="228"/>
                  </a:cubicBezTo>
                  <a:cubicBezTo>
                    <a:pt x="1" y="351"/>
                    <a:pt x="100" y="451"/>
                    <a:pt x="224" y="451"/>
                  </a:cubicBezTo>
                  <a:cubicBezTo>
                    <a:pt x="351" y="451"/>
                    <a:pt x="452" y="351"/>
                    <a:pt x="452" y="228"/>
                  </a:cubicBezTo>
                  <a:cubicBezTo>
                    <a:pt x="452"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3377939" y="5006569"/>
              <a:ext cx="34329" cy="56737"/>
            </a:xfrm>
            <a:custGeom>
              <a:avLst/>
              <a:gdLst/>
              <a:ahLst/>
              <a:cxnLst/>
              <a:rect l="l" t="t" r="r" b="b"/>
              <a:pathLst>
                <a:path w="1126" h="1861" extrusionOk="0">
                  <a:moveTo>
                    <a:pt x="72" y="1"/>
                  </a:moveTo>
                  <a:lnTo>
                    <a:pt x="0" y="38"/>
                  </a:lnTo>
                  <a:lnTo>
                    <a:pt x="1054" y="1861"/>
                  </a:lnTo>
                  <a:lnTo>
                    <a:pt x="1125"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3372024" y="5000350"/>
              <a:ext cx="13750" cy="13933"/>
            </a:xfrm>
            <a:custGeom>
              <a:avLst/>
              <a:gdLst/>
              <a:ahLst/>
              <a:cxnLst/>
              <a:rect l="l" t="t" r="r" b="b"/>
              <a:pathLst>
                <a:path w="451" h="457" extrusionOk="0">
                  <a:moveTo>
                    <a:pt x="228" y="1"/>
                  </a:moveTo>
                  <a:cubicBezTo>
                    <a:pt x="99" y="1"/>
                    <a:pt x="0" y="105"/>
                    <a:pt x="0" y="229"/>
                  </a:cubicBezTo>
                  <a:cubicBezTo>
                    <a:pt x="0" y="356"/>
                    <a:pt x="99" y="457"/>
                    <a:pt x="228" y="457"/>
                  </a:cubicBezTo>
                  <a:cubicBezTo>
                    <a:pt x="351" y="457"/>
                    <a:pt x="450" y="356"/>
                    <a:pt x="450" y="229"/>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3"/>
            <p:cNvSpPr/>
            <p:nvPr/>
          </p:nvSpPr>
          <p:spPr>
            <a:xfrm>
              <a:off x="3185624" y="5118428"/>
              <a:ext cx="34176" cy="56737"/>
            </a:xfrm>
            <a:custGeom>
              <a:avLst/>
              <a:gdLst/>
              <a:ahLst/>
              <a:cxnLst/>
              <a:rect l="l" t="t" r="r" b="b"/>
              <a:pathLst>
                <a:path w="1121" h="1861" extrusionOk="0">
                  <a:moveTo>
                    <a:pt x="72" y="1"/>
                  </a:moveTo>
                  <a:lnTo>
                    <a:pt x="1" y="38"/>
                  </a:lnTo>
                  <a:lnTo>
                    <a:pt x="1055" y="1861"/>
                  </a:lnTo>
                  <a:lnTo>
                    <a:pt x="1121"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3211812" y="5167909"/>
              <a:ext cx="13933" cy="13750"/>
            </a:xfrm>
            <a:custGeom>
              <a:avLst/>
              <a:gdLst/>
              <a:ahLst/>
              <a:cxnLst/>
              <a:rect l="l" t="t" r="r" b="b"/>
              <a:pathLst>
                <a:path w="457" h="451" extrusionOk="0">
                  <a:moveTo>
                    <a:pt x="229" y="1"/>
                  </a:moveTo>
                  <a:cubicBezTo>
                    <a:pt x="106" y="1"/>
                    <a:pt x="1" y="100"/>
                    <a:pt x="1" y="229"/>
                  </a:cubicBezTo>
                  <a:cubicBezTo>
                    <a:pt x="1" y="352"/>
                    <a:pt x="106"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3179709" y="5112178"/>
              <a:ext cx="13780" cy="13933"/>
            </a:xfrm>
            <a:custGeom>
              <a:avLst/>
              <a:gdLst/>
              <a:ahLst/>
              <a:cxnLst/>
              <a:rect l="l" t="t" r="r" b="b"/>
              <a:pathLst>
                <a:path w="452" h="457" extrusionOk="0">
                  <a:moveTo>
                    <a:pt x="223" y="1"/>
                  </a:moveTo>
                  <a:cubicBezTo>
                    <a:pt x="100" y="1"/>
                    <a:pt x="0" y="106"/>
                    <a:pt x="0" y="229"/>
                  </a:cubicBezTo>
                  <a:cubicBezTo>
                    <a:pt x="0" y="353"/>
                    <a:pt x="100" y="456"/>
                    <a:pt x="223" y="456"/>
                  </a:cubicBezTo>
                  <a:cubicBezTo>
                    <a:pt x="351" y="456"/>
                    <a:pt x="451" y="353"/>
                    <a:pt x="451" y="229"/>
                  </a:cubicBezTo>
                  <a:cubicBezTo>
                    <a:pt x="451" y="106"/>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a:off x="3281263" y="5228701"/>
              <a:ext cx="97743" cy="113596"/>
            </a:xfrm>
            <a:custGeom>
              <a:avLst/>
              <a:gdLst/>
              <a:ahLst/>
              <a:cxnLst/>
              <a:rect l="l" t="t" r="r" b="b"/>
              <a:pathLst>
                <a:path w="3206" h="3726" extrusionOk="0">
                  <a:moveTo>
                    <a:pt x="1079" y="0"/>
                  </a:moveTo>
                  <a:lnTo>
                    <a:pt x="1" y="1860"/>
                  </a:lnTo>
                  <a:lnTo>
                    <a:pt x="1079" y="3725"/>
                  </a:lnTo>
                  <a:lnTo>
                    <a:pt x="3205" y="3725"/>
                  </a:lnTo>
                  <a:lnTo>
                    <a:pt x="3205" y="3645"/>
                  </a:lnTo>
                  <a:lnTo>
                    <a:pt x="1126" y="3645"/>
                  </a:lnTo>
                  <a:lnTo>
                    <a:pt x="96" y="1860"/>
                  </a:lnTo>
                  <a:lnTo>
                    <a:pt x="1126" y="80"/>
                  </a:lnTo>
                  <a:lnTo>
                    <a:pt x="3205" y="80"/>
                  </a:lnTo>
                  <a:lnTo>
                    <a:pt x="3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p:nvPr/>
          </p:nvSpPr>
          <p:spPr>
            <a:xfrm>
              <a:off x="3275806" y="5278731"/>
              <a:ext cx="13902" cy="13780"/>
            </a:xfrm>
            <a:custGeom>
              <a:avLst/>
              <a:gdLst/>
              <a:ahLst/>
              <a:cxnLst/>
              <a:rect l="l" t="t" r="r" b="b"/>
              <a:pathLst>
                <a:path w="456" h="452" extrusionOk="0">
                  <a:moveTo>
                    <a:pt x="228" y="1"/>
                  </a:moveTo>
                  <a:cubicBezTo>
                    <a:pt x="104" y="1"/>
                    <a:pt x="0" y="101"/>
                    <a:pt x="0" y="229"/>
                  </a:cubicBezTo>
                  <a:cubicBezTo>
                    <a:pt x="0" y="353"/>
                    <a:pt x="104" y="452"/>
                    <a:pt x="228" y="452"/>
                  </a:cubicBezTo>
                  <a:cubicBezTo>
                    <a:pt x="351" y="452"/>
                    <a:pt x="456" y="353"/>
                    <a:pt x="456" y="229"/>
                  </a:cubicBezTo>
                  <a:cubicBezTo>
                    <a:pt x="456"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3"/>
            <p:cNvSpPr/>
            <p:nvPr/>
          </p:nvSpPr>
          <p:spPr>
            <a:xfrm>
              <a:off x="3308061" y="5223031"/>
              <a:ext cx="13780" cy="13933"/>
            </a:xfrm>
            <a:custGeom>
              <a:avLst/>
              <a:gdLst/>
              <a:ahLst/>
              <a:cxnLst/>
              <a:rect l="l" t="t" r="r" b="b"/>
              <a:pathLst>
                <a:path w="452" h="457" extrusionOk="0">
                  <a:moveTo>
                    <a:pt x="228" y="1"/>
                  </a:moveTo>
                  <a:cubicBezTo>
                    <a:pt x="99" y="1"/>
                    <a:pt x="0" y="105"/>
                    <a:pt x="0" y="228"/>
                  </a:cubicBezTo>
                  <a:cubicBezTo>
                    <a:pt x="0" y="351"/>
                    <a:pt x="99" y="456"/>
                    <a:pt x="228" y="456"/>
                  </a:cubicBezTo>
                  <a:cubicBezTo>
                    <a:pt x="351" y="456"/>
                    <a:pt x="451" y="351"/>
                    <a:pt x="451" y="228"/>
                  </a:cubicBezTo>
                  <a:cubicBezTo>
                    <a:pt x="451"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3"/>
            <p:cNvSpPr/>
            <p:nvPr/>
          </p:nvSpPr>
          <p:spPr>
            <a:xfrm>
              <a:off x="3308061" y="5334035"/>
              <a:ext cx="13780" cy="13780"/>
            </a:xfrm>
            <a:custGeom>
              <a:avLst/>
              <a:gdLst/>
              <a:ahLst/>
              <a:cxnLst/>
              <a:rect l="l" t="t" r="r" b="b"/>
              <a:pathLst>
                <a:path w="452" h="452" extrusionOk="0">
                  <a:moveTo>
                    <a:pt x="228" y="0"/>
                  </a:moveTo>
                  <a:cubicBezTo>
                    <a:pt x="99" y="0"/>
                    <a:pt x="0" y="99"/>
                    <a:pt x="0" y="223"/>
                  </a:cubicBezTo>
                  <a:cubicBezTo>
                    <a:pt x="0" y="351"/>
                    <a:pt x="99"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3"/>
            <p:cNvSpPr/>
            <p:nvPr/>
          </p:nvSpPr>
          <p:spPr>
            <a:xfrm>
              <a:off x="3372024" y="5223031"/>
              <a:ext cx="13750" cy="13933"/>
            </a:xfrm>
            <a:custGeom>
              <a:avLst/>
              <a:gdLst/>
              <a:ahLst/>
              <a:cxnLst/>
              <a:rect l="l" t="t" r="r" b="b"/>
              <a:pathLst>
                <a:path w="451" h="457" extrusionOk="0">
                  <a:moveTo>
                    <a:pt x="228" y="1"/>
                  </a:moveTo>
                  <a:cubicBezTo>
                    <a:pt x="99" y="1"/>
                    <a:pt x="0" y="105"/>
                    <a:pt x="0" y="228"/>
                  </a:cubicBezTo>
                  <a:cubicBezTo>
                    <a:pt x="0" y="351"/>
                    <a:pt x="99" y="456"/>
                    <a:pt x="228" y="456"/>
                  </a:cubicBezTo>
                  <a:cubicBezTo>
                    <a:pt x="351" y="456"/>
                    <a:pt x="450" y="351"/>
                    <a:pt x="450" y="228"/>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3"/>
            <p:cNvSpPr/>
            <p:nvPr/>
          </p:nvSpPr>
          <p:spPr>
            <a:xfrm>
              <a:off x="3377359" y="5172970"/>
              <a:ext cx="131005" cy="113048"/>
            </a:xfrm>
            <a:custGeom>
              <a:avLst/>
              <a:gdLst/>
              <a:ahLst/>
              <a:cxnLst/>
              <a:rect l="l" t="t" r="r" b="b"/>
              <a:pathLst>
                <a:path w="4297" h="3708" extrusionOk="0">
                  <a:moveTo>
                    <a:pt x="1078" y="0"/>
                  </a:moveTo>
                  <a:lnTo>
                    <a:pt x="1" y="1861"/>
                  </a:lnTo>
                  <a:lnTo>
                    <a:pt x="1068" y="3708"/>
                  </a:lnTo>
                  <a:lnTo>
                    <a:pt x="1135" y="3665"/>
                  </a:lnTo>
                  <a:lnTo>
                    <a:pt x="95" y="1861"/>
                  </a:lnTo>
                  <a:lnTo>
                    <a:pt x="1125" y="81"/>
                  </a:lnTo>
                  <a:lnTo>
                    <a:pt x="3186" y="81"/>
                  </a:lnTo>
                  <a:lnTo>
                    <a:pt x="4224" y="1885"/>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3"/>
            <p:cNvSpPr/>
            <p:nvPr/>
          </p:nvSpPr>
          <p:spPr>
            <a:xfrm>
              <a:off x="3404158" y="5167482"/>
              <a:ext cx="13902" cy="13780"/>
            </a:xfrm>
            <a:custGeom>
              <a:avLst/>
              <a:gdLst/>
              <a:ahLst/>
              <a:cxnLst/>
              <a:rect l="l" t="t" r="r" b="b"/>
              <a:pathLst>
                <a:path w="456" h="452" extrusionOk="0">
                  <a:moveTo>
                    <a:pt x="228" y="0"/>
                  </a:moveTo>
                  <a:cubicBezTo>
                    <a:pt x="104" y="0"/>
                    <a:pt x="0" y="100"/>
                    <a:pt x="0" y="223"/>
                  </a:cubicBezTo>
                  <a:cubicBezTo>
                    <a:pt x="0" y="351"/>
                    <a:pt x="104"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3"/>
            <p:cNvSpPr/>
            <p:nvPr/>
          </p:nvSpPr>
          <p:spPr>
            <a:xfrm>
              <a:off x="3281720" y="5117269"/>
              <a:ext cx="97286" cy="57469"/>
            </a:xfrm>
            <a:custGeom>
              <a:avLst/>
              <a:gdLst/>
              <a:ahLst/>
              <a:cxnLst/>
              <a:rect l="l" t="t" r="r" b="b"/>
              <a:pathLst>
                <a:path w="3191" h="1885" extrusionOk="0">
                  <a:moveTo>
                    <a:pt x="1064" y="0"/>
                  </a:moveTo>
                  <a:lnTo>
                    <a:pt x="1" y="1842"/>
                  </a:lnTo>
                  <a:lnTo>
                    <a:pt x="67" y="1884"/>
                  </a:lnTo>
                  <a:lnTo>
                    <a:pt x="1111" y="81"/>
                  </a:lnTo>
                  <a:lnTo>
                    <a:pt x="3190" y="81"/>
                  </a:lnTo>
                  <a:lnTo>
                    <a:pt x="319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3"/>
            <p:cNvSpPr/>
            <p:nvPr/>
          </p:nvSpPr>
          <p:spPr>
            <a:xfrm>
              <a:off x="3308061" y="5111782"/>
              <a:ext cx="13780" cy="13780"/>
            </a:xfrm>
            <a:custGeom>
              <a:avLst/>
              <a:gdLst/>
              <a:ahLst/>
              <a:cxnLst/>
              <a:rect l="l" t="t" r="r" b="b"/>
              <a:pathLst>
                <a:path w="452" h="452" extrusionOk="0">
                  <a:moveTo>
                    <a:pt x="228" y="0"/>
                  </a:moveTo>
                  <a:cubicBezTo>
                    <a:pt x="99" y="0"/>
                    <a:pt x="0" y="99"/>
                    <a:pt x="0" y="228"/>
                  </a:cubicBezTo>
                  <a:cubicBezTo>
                    <a:pt x="0" y="351"/>
                    <a:pt x="99" y="451"/>
                    <a:pt x="228" y="451"/>
                  </a:cubicBezTo>
                  <a:cubicBezTo>
                    <a:pt x="351" y="451"/>
                    <a:pt x="451" y="351"/>
                    <a:pt x="451" y="228"/>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3"/>
            <p:cNvSpPr/>
            <p:nvPr/>
          </p:nvSpPr>
          <p:spPr>
            <a:xfrm>
              <a:off x="3569644" y="5283823"/>
              <a:ext cx="130852" cy="113596"/>
            </a:xfrm>
            <a:custGeom>
              <a:avLst/>
              <a:gdLst/>
              <a:ahLst/>
              <a:cxnLst/>
              <a:rect l="l" t="t" r="r" b="b"/>
              <a:pathLst>
                <a:path w="4292" h="3726" extrusionOk="0">
                  <a:moveTo>
                    <a:pt x="1078" y="0"/>
                  </a:moveTo>
                  <a:lnTo>
                    <a:pt x="1" y="1860"/>
                  </a:lnTo>
                  <a:lnTo>
                    <a:pt x="1078" y="3726"/>
                  </a:lnTo>
                  <a:lnTo>
                    <a:pt x="3205" y="3726"/>
                  </a:lnTo>
                  <a:lnTo>
                    <a:pt x="3205" y="3645"/>
                  </a:lnTo>
                  <a:lnTo>
                    <a:pt x="1122" y="3645"/>
                  </a:lnTo>
                  <a:lnTo>
                    <a:pt x="96" y="1860"/>
                  </a:lnTo>
                  <a:lnTo>
                    <a:pt x="1122" y="81"/>
                  </a:lnTo>
                  <a:lnTo>
                    <a:pt x="3181" y="81"/>
                  </a:lnTo>
                  <a:lnTo>
                    <a:pt x="4220" y="1884"/>
                  </a:lnTo>
                  <a:lnTo>
                    <a:pt x="4292" y="1842"/>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3"/>
            <p:cNvSpPr/>
            <p:nvPr/>
          </p:nvSpPr>
          <p:spPr>
            <a:xfrm>
              <a:off x="3564156" y="5333883"/>
              <a:ext cx="13933" cy="13933"/>
            </a:xfrm>
            <a:custGeom>
              <a:avLst/>
              <a:gdLst/>
              <a:ahLst/>
              <a:cxnLst/>
              <a:rect l="l" t="t" r="r" b="b"/>
              <a:pathLst>
                <a:path w="457" h="457" extrusionOk="0">
                  <a:moveTo>
                    <a:pt x="229" y="1"/>
                  </a:moveTo>
                  <a:cubicBezTo>
                    <a:pt x="100" y="1"/>
                    <a:pt x="1" y="104"/>
                    <a:pt x="1" y="228"/>
                  </a:cubicBezTo>
                  <a:cubicBezTo>
                    <a:pt x="1" y="351"/>
                    <a:pt x="100" y="456"/>
                    <a:pt x="229" y="456"/>
                  </a:cubicBezTo>
                  <a:cubicBezTo>
                    <a:pt x="352" y="456"/>
                    <a:pt x="456" y="351"/>
                    <a:pt x="456" y="228"/>
                  </a:cubicBezTo>
                  <a:cubicBezTo>
                    <a:pt x="456"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3"/>
            <p:cNvSpPr/>
            <p:nvPr/>
          </p:nvSpPr>
          <p:spPr>
            <a:xfrm>
              <a:off x="3692509" y="5333883"/>
              <a:ext cx="13780" cy="13933"/>
            </a:xfrm>
            <a:custGeom>
              <a:avLst/>
              <a:gdLst/>
              <a:ahLst/>
              <a:cxnLst/>
              <a:rect l="l" t="t" r="r" b="b"/>
              <a:pathLst>
                <a:path w="452" h="457" extrusionOk="0">
                  <a:moveTo>
                    <a:pt x="229" y="1"/>
                  </a:moveTo>
                  <a:cubicBezTo>
                    <a:pt x="100" y="1"/>
                    <a:pt x="1" y="104"/>
                    <a:pt x="1" y="228"/>
                  </a:cubicBezTo>
                  <a:cubicBezTo>
                    <a:pt x="1" y="351"/>
                    <a:pt x="100" y="456"/>
                    <a:pt x="229" y="456"/>
                  </a:cubicBezTo>
                  <a:cubicBezTo>
                    <a:pt x="352" y="456"/>
                    <a:pt x="452" y="351"/>
                    <a:pt x="452" y="228"/>
                  </a:cubicBezTo>
                  <a:cubicBezTo>
                    <a:pt x="452"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3"/>
            <p:cNvSpPr/>
            <p:nvPr/>
          </p:nvSpPr>
          <p:spPr>
            <a:xfrm>
              <a:off x="3596443" y="5278335"/>
              <a:ext cx="13780" cy="13780"/>
            </a:xfrm>
            <a:custGeom>
              <a:avLst/>
              <a:gdLst/>
              <a:ahLst/>
              <a:cxnLst/>
              <a:rect l="l" t="t" r="r" b="b"/>
              <a:pathLst>
                <a:path w="452" h="452" extrusionOk="0">
                  <a:moveTo>
                    <a:pt x="223" y="0"/>
                  </a:moveTo>
                  <a:cubicBezTo>
                    <a:pt x="100" y="0"/>
                    <a:pt x="0" y="99"/>
                    <a:pt x="0" y="223"/>
                  </a:cubicBezTo>
                  <a:cubicBezTo>
                    <a:pt x="0" y="351"/>
                    <a:pt x="100"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3"/>
            <p:cNvSpPr/>
            <p:nvPr/>
          </p:nvSpPr>
          <p:spPr>
            <a:xfrm>
              <a:off x="3596443" y="5389126"/>
              <a:ext cx="13780" cy="13780"/>
            </a:xfrm>
            <a:custGeom>
              <a:avLst/>
              <a:gdLst/>
              <a:ahLst/>
              <a:cxnLst/>
              <a:rect l="l" t="t" r="r" b="b"/>
              <a:pathLst>
                <a:path w="452" h="452" extrusionOk="0">
                  <a:moveTo>
                    <a:pt x="223" y="1"/>
                  </a:moveTo>
                  <a:cubicBezTo>
                    <a:pt x="100" y="1"/>
                    <a:pt x="0" y="101"/>
                    <a:pt x="0" y="229"/>
                  </a:cubicBezTo>
                  <a:cubicBezTo>
                    <a:pt x="0" y="353"/>
                    <a:pt x="100"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3"/>
            <p:cNvSpPr/>
            <p:nvPr/>
          </p:nvSpPr>
          <p:spPr>
            <a:xfrm>
              <a:off x="3660405" y="5389126"/>
              <a:ext cx="13780" cy="13780"/>
            </a:xfrm>
            <a:custGeom>
              <a:avLst/>
              <a:gdLst/>
              <a:ahLst/>
              <a:cxnLst/>
              <a:rect l="l" t="t" r="r" b="b"/>
              <a:pathLst>
                <a:path w="452" h="452" extrusionOk="0">
                  <a:moveTo>
                    <a:pt x="223" y="1"/>
                  </a:moveTo>
                  <a:cubicBezTo>
                    <a:pt x="99" y="1"/>
                    <a:pt x="0" y="101"/>
                    <a:pt x="0" y="229"/>
                  </a:cubicBezTo>
                  <a:cubicBezTo>
                    <a:pt x="0" y="353"/>
                    <a:pt x="99"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3"/>
            <p:cNvSpPr/>
            <p:nvPr/>
          </p:nvSpPr>
          <p:spPr>
            <a:xfrm>
              <a:off x="3185502" y="5173397"/>
              <a:ext cx="130547" cy="57469"/>
            </a:xfrm>
            <a:custGeom>
              <a:avLst/>
              <a:gdLst/>
              <a:ahLst/>
              <a:cxnLst/>
              <a:rect l="l" t="t" r="r" b="b"/>
              <a:pathLst>
                <a:path w="4282"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3"/>
            <p:cNvSpPr/>
            <p:nvPr/>
          </p:nvSpPr>
          <p:spPr>
            <a:xfrm>
              <a:off x="3218642" y="5284524"/>
              <a:ext cx="64268" cy="2500"/>
            </a:xfrm>
            <a:custGeom>
              <a:avLst/>
              <a:gdLst/>
              <a:ahLst/>
              <a:cxnLst/>
              <a:rect l="l" t="t" r="r" b="b"/>
              <a:pathLst>
                <a:path w="2108" h="82" extrusionOk="0">
                  <a:moveTo>
                    <a:pt x="0" y="1"/>
                  </a:moveTo>
                  <a:lnTo>
                    <a:pt x="0" y="82"/>
                  </a:lnTo>
                  <a:lnTo>
                    <a:pt x="2107" y="82"/>
                  </a:lnTo>
                  <a:lnTo>
                    <a:pt x="2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3"/>
            <p:cNvSpPr/>
            <p:nvPr/>
          </p:nvSpPr>
          <p:spPr>
            <a:xfrm>
              <a:off x="3179709" y="5223640"/>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3"/>
            <p:cNvSpPr/>
            <p:nvPr/>
          </p:nvSpPr>
          <p:spPr>
            <a:xfrm>
              <a:off x="3275806" y="5167909"/>
              <a:ext cx="13902" cy="13750"/>
            </a:xfrm>
            <a:custGeom>
              <a:avLst/>
              <a:gdLst/>
              <a:ahLst/>
              <a:cxnLst/>
              <a:rect l="l" t="t" r="r" b="b"/>
              <a:pathLst>
                <a:path w="456" h="451" extrusionOk="0">
                  <a:moveTo>
                    <a:pt x="228" y="1"/>
                  </a:moveTo>
                  <a:cubicBezTo>
                    <a:pt x="104" y="1"/>
                    <a:pt x="0" y="100"/>
                    <a:pt x="0" y="229"/>
                  </a:cubicBezTo>
                  <a:cubicBezTo>
                    <a:pt x="0" y="352"/>
                    <a:pt x="104" y="451"/>
                    <a:pt x="228" y="451"/>
                  </a:cubicBezTo>
                  <a:cubicBezTo>
                    <a:pt x="351" y="451"/>
                    <a:pt x="456" y="352"/>
                    <a:pt x="456" y="229"/>
                  </a:cubicBezTo>
                  <a:cubicBezTo>
                    <a:pt x="456" y="100"/>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3"/>
            <p:cNvSpPr/>
            <p:nvPr/>
          </p:nvSpPr>
          <p:spPr>
            <a:xfrm>
              <a:off x="3473883" y="5228091"/>
              <a:ext cx="130517" cy="57469"/>
            </a:xfrm>
            <a:custGeom>
              <a:avLst/>
              <a:gdLst/>
              <a:ahLst/>
              <a:cxnLst/>
              <a:rect l="l" t="t" r="r" b="b"/>
              <a:pathLst>
                <a:path w="4281"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3"/>
            <p:cNvSpPr/>
            <p:nvPr/>
          </p:nvSpPr>
          <p:spPr>
            <a:xfrm>
              <a:off x="3473426" y="5450223"/>
              <a:ext cx="130974" cy="113017"/>
            </a:xfrm>
            <a:custGeom>
              <a:avLst/>
              <a:gdLst/>
              <a:ahLst/>
              <a:cxnLst/>
              <a:rect l="l" t="t" r="r" b="b"/>
              <a:pathLst>
                <a:path w="4296" h="3707" extrusionOk="0">
                  <a:moveTo>
                    <a:pt x="1078" y="0"/>
                  </a:moveTo>
                  <a:lnTo>
                    <a:pt x="0" y="1865"/>
                  </a:lnTo>
                  <a:lnTo>
                    <a:pt x="1069" y="3707"/>
                  </a:lnTo>
                  <a:lnTo>
                    <a:pt x="1135" y="3669"/>
                  </a:lnTo>
                  <a:lnTo>
                    <a:pt x="96" y="1865"/>
                  </a:lnTo>
                  <a:lnTo>
                    <a:pt x="1126" y="86"/>
                  </a:lnTo>
                  <a:lnTo>
                    <a:pt x="3185" y="86"/>
                  </a:lnTo>
                  <a:lnTo>
                    <a:pt x="4225" y="1884"/>
                  </a:lnTo>
                  <a:lnTo>
                    <a:pt x="4296" y="1847"/>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3"/>
            <p:cNvSpPr/>
            <p:nvPr/>
          </p:nvSpPr>
          <p:spPr>
            <a:xfrm>
              <a:off x="3468090"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2" y="450"/>
                    <a:pt x="451" y="351"/>
                    <a:pt x="451" y="228"/>
                  </a:cubicBezTo>
                  <a:cubicBezTo>
                    <a:pt x="451" y="100"/>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3"/>
            <p:cNvSpPr/>
            <p:nvPr/>
          </p:nvSpPr>
          <p:spPr>
            <a:xfrm>
              <a:off x="3596443"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1" y="450"/>
                    <a:pt x="451" y="351"/>
                    <a:pt x="451" y="228"/>
                  </a:cubicBezTo>
                  <a:cubicBezTo>
                    <a:pt x="451" y="100"/>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3"/>
            <p:cNvSpPr/>
            <p:nvPr/>
          </p:nvSpPr>
          <p:spPr>
            <a:xfrm>
              <a:off x="3500194" y="5444705"/>
              <a:ext cx="13780" cy="13902"/>
            </a:xfrm>
            <a:custGeom>
              <a:avLst/>
              <a:gdLst/>
              <a:ahLst/>
              <a:cxnLst/>
              <a:rect l="l" t="t" r="r" b="b"/>
              <a:pathLst>
                <a:path w="452" h="456" extrusionOk="0">
                  <a:moveTo>
                    <a:pt x="228" y="0"/>
                  </a:moveTo>
                  <a:cubicBezTo>
                    <a:pt x="101" y="0"/>
                    <a:pt x="1" y="105"/>
                    <a:pt x="1" y="228"/>
                  </a:cubicBezTo>
                  <a:cubicBezTo>
                    <a:pt x="1" y="352"/>
                    <a:pt x="101" y="456"/>
                    <a:pt x="228" y="456"/>
                  </a:cubicBezTo>
                  <a:cubicBezTo>
                    <a:pt x="353" y="456"/>
                    <a:pt x="452" y="352"/>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3"/>
            <p:cNvSpPr/>
            <p:nvPr/>
          </p:nvSpPr>
          <p:spPr>
            <a:xfrm>
              <a:off x="3500194" y="5555558"/>
              <a:ext cx="13780" cy="13902"/>
            </a:xfrm>
            <a:custGeom>
              <a:avLst/>
              <a:gdLst/>
              <a:ahLst/>
              <a:cxnLst/>
              <a:rect l="l" t="t" r="r" b="b"/>
              <a:pathLst>
                <a:path w="452" h="456" extrusionOk="0">
                  <a:moveTo>
                    <a:pt x="228" y="0"/>
                  </a:moveTo>
                  <a:cubicBezTo>
                    <a:pt x="101" y="0"/>
                    <a:pt x="1" y="105"/>
                    <a:pt x="1" y="228"/>
                  </a:cubicBezTo>
                  <a:cubicBezTo>
                    <a:pt x="1" y="357"/>
                    <a:pt x="101" y="456"/>
                    <a:pt x="228" y="456"/>
                  </a:cubicBezTo>
                  <a:cubicBezTo>
                    <a:pt x="353" y="456"/>
                    <a:pt x="452" y="357"/>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3"/>
            <p:cNvSpPr/>
            <p:nvPr/>
          </p:nvSpPr>
          <p:spPr>
            <a:xfrm>
              <a:off x="3564156" y="5444705"/>
              <a:ext cx="13780" cy="13902"/>
            </a:xfrm>
            <a:custGeom>
              <a:avLst/>
              <a:gdLst/>
              <a:ahLst/>
              <a:cxnLst/>
              <a:rect l="l" t="t" r="r" b="b"/>
              <a:pathLst>
                <a:path w="452" h="456" extrusionOk="0">
                  <a:moveTo>
                    <a:pt x="229" y="0"/>
                  </a:moveTo>
                  <a:cubicBezTo>
                    <a:pt x="100" y="0"/>
                    <a:pt x="1" y="105"/>
                    <a:pt x="1" y="228"/>
                  </a:cubicBezTo>
                  <a:cubicBezTo>
                    <a:pt x="1" y="352"/>
                    <a:pt x="100" y="456"/>
                    <a:pt x="229" y="456"/>
                  </a:cubicBezTo>
                  <a:cubicBezTo>
                    <a:pt x="352" y="456"/>
                    <a:pt x="452" y="352"/>
                    <a:pt x="452" y="228"/>
                  </a:cubicBezTo>
                  <a:cubicBezTo>
                    <a:pt x="452" y="105"/>
                    <a:pt x="352" y="0"/>
                    <a:pt x="2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
            <p:cNvSpPr/>
            <p:nvPr/>
          </p:nvSpPr>
          <p:spPr>
            <a:xfrm>
              <a:off x="3570101" y="5395651"/>
              <a:ext cx="34298" cy="56768"/>
            </a:xfrm>
            <a:custGeom>
              <a:avLst/>
              <a:gdLst/>
              <a:ahLst/>
              <a:cxnLst/>
              <a:rect l="l" t="t" r="r" b="b"/>
              <a:pathLst>
                <a:path w="1125" h="1862" extrusionOk="0">
                  <a:moveTo>
                    <a:pt x="1054" y="1"/>
                  </a:moveTo>
                  <a:lnTo>
                    <a:pt x="1" y="1823"/>
                  </a:lnTo>
                  <a:lnTo>
                    <a:pt x="71" y="1861"/>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3"/>
            <p:cNvSpPr/>
            <p:nvPr/>
          </p:nvSpPr>
          <p:spPr>
            <a:xfrm>
              <a:off x="3473608" y="5339371"/>
              <a:ext cx="97682" cy="113048"/>
            </a:xfrm>
            <a:custGeom>
              <a:avLst/>
              <a:gdLst/>
              <a:ahLst/>
              <a:cxnLst/>
              <a:rect l="l" t="t" r="r" b="b"/>
              <a:pathLst>
                <a:path w="3204" h="3708" extrusionOk="0">
                  <a:moveTo>
                    <a:pt x="1072" y="1"/>
                  </a:moveTo>
                  <a:lnTo>
                    <a:pt x="0" y="1866"/>
                  </a:lnTo>
                  <a:lnTo>
                    <a:pt x="1063" y="3707"/>
                  </a:lnTo>
                  <a:lnTo>
                    <a:pt x="1134" y="3669"/>
                  </a:lnTo>
                  <a:lnTo>
                    <a:pt x="90" y="1866"/>
                  </a:lnTo>
                  <a:lnTo>
                    <a:pt x="1120" y="86"/>
                  </a:lnTo>
                  <a:lnTo>
                    <a:pt x="3203" y="86"/>
                  </a:lnTo>
                  <a:lnTo>
                    <a:pt x="320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6"/>
        <p:cNvGrpSpPr/>
        <p:nvPr/>
      </p:nvGrpSpPr>
      <p:grpSpPr>
        <a:xfrm>
          <a:off x="0" y="0"/>
          <a:ext cx="0" cy="0"/>
          <a:chOff x="0" y="0"/>
          <a:chExt cx="0" cy="0"/>
        </a:xfrm>
      </p:grpSpPr>
      <p:sp>
        <p:nvSpPr>
          <p:cNvPr id="207" name="Google Shape;207;p5"/>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208" name="Google Shape;208;p5"/>
          <p:cNvSpPr txBox="1">
            <a:spLocks noGrp="1"/>
          </p:cNvSpPr>
          <p:nvPr>
            <p:ph type="title"/>
          </p:nvPr>
        </p:nvSpPr>
        <p:spPr>
          <a:xfrm>
            <a:off x="502275" y="492175"/>
            <a:ext cx="4843800" cy="469800"/>
          </a:xfrm>
          <a:prstGeom prst="rect">
            <a:avLst/>
          </a:prstGeom>
        </p:spPr>
        <p:txBody>
          <a:bodyPr spcFirstLastPara="1" wrap="square" lIns="91425" tIns="91425" rIns="91425" bIns="91425" anchor="t" anchorCtr="0">
            <a:normAutofit/>
          </a:bodyPr>
          <a:lstStyle>
            <a:lvl1pPr lvl="0" rtl="0">
              <a:spcBef>
                <a:spcPts val="0"/>
              </a:spcBef>
              <a:spcAft>
                <a:spcPts val="0"/>
              </a:spcAft>
              <a:buSzPts val="3500"/>
              <a:buNone/>
              <a:defRPr sz="330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09" name="Google Shape;209;p5"/>
          <p:cNvSpPr txBox="1">
            <a:spLocks noGrp="1"/>
          </p:cNvSpPr>
          <p:nvPr>
            <p:ph type="title" idx="2"/>
          </p:nvPr>
        </p:nvSpPr>
        <p:spPr>
          <a:xfrm>
            <a:off x="502275" y="3425875"/>
            <a:ext cx="4843800" cy="469800"/>
          </a:xfrm>
          <a:prstGeom prst="rect">
            <a:avLst/>
          </a:prstGeom>
        </p:spPr>
        <p:txBody>
          <a:bodyPr spcFirstLastPara="1" wrap="square" lIns="91425" tIns="91425" rIns="91425" bIns="91425" anchor="t" anchorCtr="0">
            <a:normAutofit/>
          </a:bodyPr>
          <a:lstStyle>
            <a:lvl1pPr lvl="0" rtl="0">
              <a:spcBef>
                <a:spcPts val="0"/>
              </a:spcBef>
              <a:spcAft>
                <a:spcPts val="0"/>
              </a:spcAft>
              <a:buSzPts val="3500"/>
              <a:buNone/>
              <a:defRPr sz="330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10" name="Google Shape;210;p5"/>
          <p:cNvSpPr txBox="1">
            <a:spLocks noGrp="1"/>
          </p:cNvSpPr>
          <p:nvPr>
            <p:ph type="body" idx="1"/>
          </p:nvPr>
        </p:nvSpPr>
        <p:spPr>
          <a:xfrm>
            <a:off x="502275" y="1183375"/>
            <a:ext cx="9518100" cy="4302900"/>
          </a:xfrm>
          <a:prstGeom prst="rect">
            <a:avLst/>
          </a:prstGeom>
        </p:spPr>
        <p:txBody>
          <a:bodyPr spcFirstLastPara="1" wrap="square" lIns="91425" tIns="91425" rIns="91425" bIns="91425" anchor="t" anchorCtr="0">
            <a:normAutofit/>
          </a:bodyPr>
          <a:lstStyle>
            <a:lvl1pPr marL="457200" lvl="0" indent="-274320" rtl="0">
              <a:lnSpc>
                <a:spcPct val="80000"/>
              </a:lnSpc>
              <a:spcBef>
                <a:spcPts val="0"/>
              </a:spcBef>
              <a:spcAft>
                <a:spcPts val="0"/>
              </a:spcAft>
              <a:buSzPts val="720"/>
              <a:buChar char="●"/>
              <a:defRPr sz="1420"/>
            </a:lvl1pPr>
            <a:lvl2pPr marL="914400" lvl="1" indent="-264160" rtl="0">
              <a:spcBef>
                <a:spcPts val="0"/>
              </a:spcBef>
              <a:spcAft>
                <a:spcPts val="0"/>
              </a:spcAft>
              <a:buSzPts val="560"/>
              <a:buChar char="○"/>
              <a:defRPr/>
            </a:lvl2pPr>
            <a:lvl3pPr marL="1371600" lvl="2" indent="-264160" rtl="0">
              <a:spcBef>
                <a:spcPts val="0"/>
              </a:spcBef>
              <a:spcAft>
                <a:spcPts val="0"/>
              </a:spcAft>
              <a:buSzPts val="560"/>
              <a:buChar char="■"/>
              <a:defRPr/>
            </a:lvl3pPr>
            <a:lvl4pPr marL="1828800" lvl="3" indent="-264160" rtl="0">
              <a:spcBef>
                <a:spcPts val="0"/>
              </a:spcBef>
              <a:spcAft>
                <a:spcPts val="0"/>
              </a:spcAft>
              <a:buSzPts val="560"/>
              <a:buChar char="●"/>
              <a:defRPr/>
            </a:lvl4pPr>
            <a:lvl5pPr marL="2286000" lvl="4" indent="-264160" rtl="0">
              <a:spcBef>
                <a:spcPts val="0"/>
              </a:spcBef>
              <a:spcAft>
                <a:spcPts val="0"/>
              </a:spcAft>
              <a:buSzPts val="560"/>
              <a:buChar char="○"/>
              <a:defRPr/>
            </a:lvl5pPr>
            <a:lvl6pPr marL="2743200" lvl="5" indent="-264160" rtl="0">
              <a:spcBef>
                <a:spcPts val="0"/>
              </a:spcBef>
              <a:spcAft>
                <a:spcPts val="0"/>
              </a:spcAft>
              <a:buSzPts val="560"/>
              <a:buChar char="■"/>
              <a:defRPr/>
            </a:lvl6pPr>
            <a:lvl7pPr marL="3200400" lvl="6" indent="-264160" rtl="0">
              <a:spcBef>
                <a:spcPts val="0"/>
              </a:spcBef>
              <a:spcAft>
                <a:spcPts val="0"/>
              </a:spcAft>
              <a:buSzPts val="560"/>
              <a:buChar char="●"/>
              <a:defRPr/>
            </a:lvl7pPr>
            <a:lvl8pPr marL="3657600" lvl="7" indent="-264159" rtl="0">
              <a:spcBef>
                <a:spcPts val="0"/>
              </a:spcBef>
              <a:spcAft>
                <a:spcPts val="0"/>
              </a:spcAft>
              <a:buSzPts val="560"/>
              <a:buChar char="○"/>
              <a:defRPr/>
            </a:lvl8pPr>
            <a:lvl9pPr marL="4114800" lvl="8" indent="-264159" rtl="0">
              <a:spcBef>
                <a:spcPts val="0"/>
              </a:spcBef>
              <a:spcAft>
                <a:spcPts val="0"/>
              </a:spcAft>
              <a:buSzPts val="560"/>
              <a:buChar char="■"/>
              <a:defRPr/>
            </a:lvl9pPr>
          </a:lstStyle>
          <a:p>
            <a:endParaRPr/>
          </a:p>
        </p:txBody>
      </p:sp>
      <p:sp>
        <p:nvSpPr>
          <p:cNvPr id="211" name="Google Shape;211;p5"/>
          <p:cNvSpPr txBox="1">
            <a:spLocks noGrp="1"/>
          </p:cNvSpPr>
          <p:nvPr>
            <p:ph type="body" idx="3"/>
          </p:nvPr>
        </p:nvSpPr>
        <p:spPr>
          <a:xfrm>
            <a:off x="502275" y="4865751"/>
            <a:ext cx="9963000" cy="15921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212" name="Google Shape;212;p5"/>
          <p:cNvSpPr/>
          <p:nvPr/>
        </p:nvSpPr>
        <p:spPr>
          <a:xfrm rot="-8329196">
            <a:off x="2807319" y="-1341944"/>
            <a:ext cx="15045157" cy="5284852"/>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5"/>
          <p:cNvSpPr/>
          <p:nvPr/>
        </p:nvSpPr>
        <p:spPr>
          <a:xfrm rot="339811" flipH="1">
            <a:off x="-258189" y="4970399"/>
            <a:ext cx="12440203" cy="3755823"/>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4" name="Google Shape;214;p5"/>
          <p:cNvGrpSpPr/>
          <p:nvPr/>
        </p:nvGrpSpPr>
        <p:grpSpPr>
          <a:xfrm flipH="1">
            <a:off x="9520635" y="4302404"/>
            <a:ext cx="3476329" cy="3755786"/>
            <a:chOff x="3179709" y="5000350"/>
            <a:chExt cx="526733" cy="569110"/>
          </a:xfrm>
        </p:grpSpPr>
        <p:sp>
          <p:nvSpPr>
            <p:cNvPr id="215" name="Google Shape;215;p5"/>
            <p:cNvSpPr/>
            <p:nvPr/>
          </p:nvSpPr>
          <p:spPr>
            <a:xfrm>
              <a:off x="3377359" y="5283823"/>
              <a:ext cx="131005" cy="113596"/>
            </a:xfrm>
            <a:custGeom>
              <a:avLst/>
              <a:gdLst/>
              <a:ahLst/>
              <a:cxnLst/>
              <a:rect l="l" t="t" r="r" b="b"/>
              <a:pathLst>
                <a:path w="4297" h="3726" extrusionOk="0">
                  <a:moveTo>
                    <a:pt x="1078" y="0"/>
                  </a:moveTo>
                  <a:lnTo>
                    <a:pt x="1" y="1860"/>
                  </a:lnTo>
                  <a:lnTo>
                    <a:pt x="1078" y="3726"/>
                  </a:lnTo>
                  <a:lnTo>
                    <a:pt x="3204" y="3726"/>
                  </a:lnTo>
                  <a:lnTo>
                    <a:pt x="3204" y="3645"/>
                  </a:lnTo>
                  <a:lnTo>
                    <a:pt x="1125" y="3645"/>
                  </a:lnTo>
                  <a:lnTo>
                    <a:pt x="95" y="1860"/>
                  </a:lnTo>
                  <a:lnTo>
                    <a:pt x="1125" y="81"/>
                  </a:lnTo>
                  <a:lnTo>
                    <a:pt x="3180" y="81"/>
                  </a:lnTo>
                  <a:lnTo>
                    <a:pt x="4224" y="1884"/>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5"/>
            <p:cNvSpPr/>
            <p:nvPr/>
          </p:nvSpPr>
          <p:spPr>
            <a:xfrm>
              <a:off x="3371841"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7" y="456"/>
                    <a:pt x="456" y="351"/>
                    <a:pt x="456" y="228"/>
                  </a:cubicBezTo>
                  <a:cubicBezTo>
                    <a:pt x="456" y="104"/>
                    <a:pt x="357"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5"/>
            <p:cNvSpPr/>
            <p:nvPr/>
          </p:nvSpPr>
          <p:spPr>
            <a:xfrm>
              <a:off x="3500194"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3" y="456"/>
                    <a:pt x="456" y="351"/>
                    <a:pt x="456" y="228"/>
                  </a:cubicBezTo>
                  <a:cubicBezTo>
                    <a:pt x="456" y="104"/>
                    <a:pt x="353"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5"/>
            <p:cNvSpPr/>
            <p:nvPr/>
          </p:nvSpPr>
          <p:spPr>
            <a:xfrm>
              <a:off x="3404158" y="5278335"/>
              <a:ext cx="13719" cy="13780"/>
            </a:xfrm>
            <a:custGeom>
              <a:avLst/>
              <a:gdLst/>
              <a:ahLst/>
              <a:cxnLst/>
              <a:rect l="l" t="t" r="r" b="b"/>
              <a:pathLst>
                <a:path w="450"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5"/>
            <p:cNvSpPr/>
            <p:nvPr/>
          </p:nvSpPr>
          <p:spPr>
            <a:xfrm>
              <a:off x="3404158" y="5389126"/>
              <a:ext cx="13719" cy="13780"/>
            </a:xfrm>
            <a:custGeom>
              <a:avLst/>
              <a:gdLst/>
              <a:ahLst/>
              <a:cxnLst/>
              <a:rect l="l" t="t" r="r" b="b"/>
              <a:pathLst>
                <a:path w="450" h="452" extrusionOk="0">
                  <a:moveTo>
                    <a:pt x="228" y="1"/>
                  </a:moveTo>
                  <a:cubicBezTo>
                    <a:pt x="99" y="1"/>
                    <a:pt x="0" y="101"/>
                    <a:pt x="0" y="229"/>
                  </a:cubicBezTo>
                  <a:cubicBezTo>
                    <a:pt x="0" y="353"/>
                    <a:pt x="99" y="452"/>
                    <a:pt x="228" y="452"/>
                  </a:cubicBezTo>
                  <a:cubicBezTo>
                    <a:pt x="351" y="452"/>
                    <a:pt x="450" y="353"/>
                    <a:pt x="450" y="229"/>
                  </a:cubicBezTo>
                  <a:cubicBezTo>
                    <a:pt x="450"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5"/>
            <p:cNvSpPr/>
            <p:nvPr/>
          </p:nvSpPr>
          <p:spPr>
            <a:xfrm>
              <a:off x="3468090" y="5278335"/>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2" y="451"/>
                    <a:pt x="451" y="351"/>
                    <a:pt x="451" y="223"/>
                  </a:cubicBezTo>
                  <a:cubicBezTo>
                    <a:pt x="451" y="99"/>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5"/>
            <p:cNvSpPr/>
            <p:nvPr/>
          </p:nvSpPr>
          <p:spPr>
            <a:xfrm>
              <a:off x="3468090" y="5389126"/>
              <a:ext cx="13780" cy="13780"/>
            </a:xfrm>
            <a:custGeom>
              <a:avLst/>
              <a:gdLst/>
              <a:ahLst/>
              <a:cxnLst/>
              <a:rect l="l" t="t" r="r" b="b"/>
              <a:pathLst>
                <a:path w="452" h="452" extrusionOk="0">
                  <a:moveTo>
                    <a:pt x="228" y="1"/>
                  </a:moveTo>
                  <a:cubicBezTo>
                    <a:pt x="100" y="1"/>
                    <a:pt x="0" y="101"/>
                    <a:pt x="0" y="229"/>
                  </a:cubicBezTo>
                  <a:cubicBezTo>
                    <a:pt x="0" y="353"/>
                    <a:pt x="100" y="452"/>
                    <a:pt x="228" y="452"/>
                  </a:cubicBezTo>
                  <a:cubicBezTo>
                    <a:pt x="352" y="452"/>
                    <a:pt x="451" y="353"/>
                    <a:pt x="451" y="229"/>
                  </a:cubicBezTo>
                  <a:cubicBezTo>
                    <a:pt x="451" y="101"/>
                    <a:pt x="352"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5"/>
            <p:cNvSpPr/>
            <p:nvPr/>
          </p:nvSpPr>
          <p:spPr>
            <a:xfrm>
              <a:off x="3473883" y="5117269"/>
              <a:ext cx="130517" cy="57469"/>
            </a:xfrm>
            <a:custGeom>
              <a:avLst/>
              <a:gdLst/>
              <a:ahLst/>
              <a:cxnLst/>
              <a:rect l="l" t="t" r="r" b="b"/>
              <a:pathLst>
                <a:path w="4281" h="1885" extrusionOk="0">
                  <a:moveTo>
                    <a:pt x="1068" y="0"/>
                  </a:moveTo>
                  <a:lnTo>
                    <a:pt x="0" y="1846"/>
                  </a:lnTo>
                  <a:lnTo>
                    <a:pt x="71" y="1884"/>
                  </a:lnTo>
                  <a:lnTo>
                    <a:pt x="1115" y="81"/>
                  </a:lnTo>
                  <a:lnTo>
                    <a:pt x="3170" y="81"/>
                  </a:lnTo>
                  <a:lnTo>
                    <a:pt x="4215" y="1884"/>
                  </a:lnTo>
                  <a:lnTo>
                    <a:pt x="4281" y="184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5"/>
            <p:cNvSpPr/>
            <p:nvPr/>
          </p:nvSpPr>
          <p:spPr>
            <a:xfrm>
              <a:off x="3468090"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2" y="451"/>
                    <a:pt x="456" y="351"/>
                    <a:pt x="456" y="223"/>
                  </a:cubicBezTo>
                  <a:cubicBezTo>
                    <a:pt x="456" y="100"/>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5"/>
            <p:cNvSpPr/>
            <p:nvPr/>
          </p:nvSpPr>
          <p:spPr>
            <a:xfrm>
              <a:off x="3596443"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5"/>
            <p:cNvSpPr/>
            <p:nvPr/>
          </p:nvSpPr>
          <p:spPr>
            <a:xfrm>
              <a:off x="3500346" y="5111782"/>
              <a:ext cx="13780" cy="13780"/>
            </a:xfrm>
            <a:custGeom>
              <a:avLst/>
              <a:gdLst/>
              <a:ahLst/>
              <a:cxnLst/>
              <a:rect l="l" t="t" r="r" b="b"/>
              <a:pathLst>
                <a:path w="452" h="452" extrusionOk="0">
                  <a:moveTo>
                    <a:pt x="223" y="0"/>
                  </a:moveTo>
                  <a:cubicBezTo>
                    <a:pt x="100" y="0"/>
                    <a:pt x="0" y="99"/>
                    <a:pt x="0" y="228"/>
                  </a:cubicBezTo>
                  <a:cubicBezTo>
                    <a:pt x="0" y="351"/>
                    <a:pt x="100" y="451"/>
                    <a:pt x="223" y="451"/>
                  </a:cubicBezTo>
                  <a:cubicBezTo>
                    <a:pt x="352" y="451"/>
                    <a:pt x="451" y="351"/>
                    <a:pt x="451" y="228"/>
                  </a:cubicBezTo>
                  <a:cubicBezTo>
                    <a:pt x="451" y="99"/>
                    <a:pt x="352"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5"/>
            <p:cNvSpPr/>
            <p:nvPr/>
          </p:nvSpPr>
          <p:spPr>
            <a:xfrm>
              <a:off x="3500346" y="5222604"/>
              <a:ext cx="13780" cy="13933"/>
            </a:xfrm>
            <a:custGeom>
              <a:avLst/>
              <a:gdLst/>
              <a:ahLst/>
              <a:cxnLst/>
              <a:rect l="l" t="t" r="r" b="b"/>
              <a:pathLst>
                <a:path w="452" h="457" extrusionOk="0">
                  <a:moveTo>
                    <a:pt x="223" y="1"/>
                  </a:moveTo>
                  <a:cubicBezTo>
                    <a:pt x="100" y="1"/>
                    <a:pt x="0" y="105"/>
                    <a:pt x="0" y="229"/>
                  </a:cubicBezTo>
                  <a:cubicBezTo>
                    <a:pt x="0" y="352"/>
                    <a:pt x="100" y="457"/>
                    <a:pt x="223" y="457"/>
                  </a:cubicBezTo>
                  <a:cubicBezTo>
                    <a:pt x="352" y="457"/>
                    <a:pt x="451" y="352"/>
                    <a:pt x="451" y="229"/>
                  </a:cubicBezTo>
                  <a:cubicBezTo>
                    <a:pt x="451" y="105"/>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5"/>
            <p:cNvSpPr/>
            <p:nvPr/>
          </p:nvSpPr>
          <p:spPr>
            <a:xfrm>
              <a:off x="3564309" y="5111782"/>
              <a:ext cx="13780" cy="13780"/>
            </a:xfrm>
            <a:custGeom>
              <a:avLst/>
              <a:gdLst/>
              <a:ahLst/>
              <a:cxnLst/>
              <a:rect l="l" t="t" r="r" b="b"/>
              <a:pathLst>
                <a:path w="452" h="452" extrusionOk="0">
                  <a:moveTo>
                    <a:pt x="224" y="0"/>
                  </a:moveTo>
                  <a:cubicBezTo>
                    <a:pt x="101" y="0"/>
                    <a:pt x="0" y="99"/>
                    <a:pt x="0" y="228"/>
                  </a:cubicBezTo>
                  <a:cubicBezTo>
                    <a:pt x="0" y="351"/>
                    <a:pt x="101" y="451"/>
                    <a:pt x="224" y="451"/>
                  </a:cubicBezTo>
                  <a:cubicBezTo>
                    <a:pt x="351" y="451"/>
                    <a:pt x="451" y="351"/>
                    <a:pt x="451" y="228"/>
                  </a:cubicBezTo>
                  <a:cubicBezTo>
                    <a:pt x="451"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5"/>
            <p:cNvSpPr/>
            <p:nvPr/>
          </p:nvSpPr>
          <p:spPr>
            <a:xfrm>
              <a:off x="3564309" y="5222604"/>
              <a:ext cx="13780" cy="13933"/>
            </a:xfrm>
            <a:custGeom>
              <a:avLst/>
              <a:gdLst/>
              <a:ahLst/>
              <a:cxnLst/>
              <a:rect l="l" t="t" r="r" b="b"/>
              <a:pathLst>
                <a:path w="452" h="457" extrusionOk="0">
                  <a:moveTo>
                    <a:pt x="224" y="1"/>
                  </a:moveTo>
                  <a:cubicBezTo>
                    <a:pt x="101" y="1"/>
                    <a:pt x="0" y="105"/>
                    <a:pt x="0" y="229"/>
                  </a:cubicBezTo>
                  <a:cubicBezTo>
                    <a:pt x="0" y="352"/>
                    <a:pt x="101" y="457"/>
                    <a:pt x="224" y="457"/>
                  </a:cubicBezTo>
                  <a:cubicBezTo>
                    <a:pt x="351" y="457"/>
                    <a:pt x="451" y="352"/>
                    <a:pt x="451" y="229"/>
                  </a:cubicBezTo>
                  <a:cubicBezTo>
                    <a:pt x="451" y="105"/>
                    <a:pt x="351" y="1"/>
                    <a:pt x="2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5"/>
            <p:cNvSpPr/>
            <p:nvPr/>
          </p:nvSpPr>
          <p:spPr>
            <a:xfrm>
              <a:off x="3570101" y="5062270"/>
              <a:ext cx="34176" cy="56737"/>
            </a:xfrm>
            <a:custGeom>
              <a:avLst/>
              <a:gdLst/>
              <a:ahLst/>
              <a:cxnLst/>
              <a:rect l="l" t="t" r="r" b="b"/>
              <a:pathLst>
                <a:path w="1121" h="1861" extrusionOk="0">
                  <a:moveTo>
                    <a:pt x="1054" y="1"/>
                  </a:moveTo>
                  <a:lnTo>
                    <a:pt x="1" y="1823"/>
                  </a:lnTo>
                  <a:lnTo>
                    <a:pt x="71" y="1861"/>
                  </a:lnTo>
                  <a:lnTo>
                    <a:pt x="1120"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5"/>
            <p:cNvSpPr/>
            <p:nvPr/>
          </p:nvSpPr>
          <p:spPr>
            <a:xfrm>
              <a:off x="3596443" y="5056081"/>
              <a:ext cx="13902" cy="13902"/>
            </a:xfrm>
            <a:custGeom>
              <a:avLst/>
              <a:gdLst/>
              <a:ahLst/>
              <a:cxnLst/>
              <a:rect l="l" t="t" r="r" b="b"/>
              <a:pathLst>
                <a:path w="456" h="456" extrusionOk="0">
                  <a:moveTo>
                    <a:pt x="228" y="0"/>
                  </a:moveTo>
                  <a:cubicBezTo>
                    <a:pt x="105" y="0"/>
                    <a:pt x="0" y="104"/>
                    <a:pt x="0" y="228"/>
                  </a:cubicBezTo>
                  <a:cubicBezTo>
                    <a:pt x="0" y="351"/>
                    <a:pt x="105" y="456"/>
                    <a:pt x="228" y="456"/>
                  </a:cubicBezTo>
                  <a:cubicBezTo>
                    <a:pt x="351" y="456"/>
                    <a:pt x="456" y="351"/>
                    <a:pt x="456" y="228"/>
                  </a:cubicBezTo>
                  <a:cubicBezTo>
                    <a:pt x="456" y="104"/>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5"/>
            <p:cNvSpPr/>
            <p:nvPr/>
          </p:nvSpPr>
          <p:spPr>
            <a:xfrm>
              <a:off x="3185502" y="5284951"/>
              <a:ext cx="34298" cy="56768"/>
            </a:xfrm>
            <a:custGeom>
              <a:avLst/>
              <a:gdLst/>
              <a:ahLst/>
              <a:cxnLst/>
              <a:rect l="l" t="t" r="r" b="b"/>
              <a:pathLst>
                <a:path w="1125" h="1862" extrusionOk="0">
                  <a:moveTo>
                    <a:pt x="1054" y="1"/>
                  </a:moveTo>
                  <a:lnTo>
                    <a:pt x="0" y="1823"/>
                  </a:lnTo>
                  <a:lnTo>
                    <a:pt x="71" y="1862"/>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5"/>
            <p:cNvSpPr/>
            <p:nvPr/>
          </p:nvSpPr>
          <p:spPr>
            <a:xfrm>
              <a:off x="3179709" y="5334432"/>
              <a:ext cx="13780" cy="13780"/>
            </a:xfrm>
            <a:custGeom>
              <a:avLst/>
              <a:gdLst/>
              <a:ahLst/>
              <a:cxnLst/>
              <a:rect l="l" t="t" r="r" b="b"/>
              <a:pathLst>
                <a:path w="452" h="452" extrusionOk="0">
                  <a:moveTo>
                    <a:pt x="223" y="1"/>
                  </a:moveTo>
                  <a:cubicBezTo>
                    <a:pt x="100" y="1"/>
                    <a:pt x="0" y="101"/>
                    <a:pt x="0" y="224"/>
                  </a:cubicBezTo>
                  <a:cubicBezTo>
                    <a:pt x="0" y="353"/>
                    <a:pt x="100" y="452"/>
                    <a:pt x="223" y="452"/>
                  </a:cubicBezTo>
                  <a:cubicBezTo>
                    <a:pt x="351" y="452"/>
                    <a:pt x="451" y="353"/>
                    <a:pt x="451" y="224"/>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5"/>
            <p:cNvSpPr/>
            <p:nvPr/>
          </p:nvSpPr>
          <p:spPr>
            <a:xfrm>
              <a:off x="3211812" y="5278731"/>
              <a:ext cx="13933" cy="13780"/>
            </a:xfrm>
            <a:custGeom>
              <a:avLst/>
              <a:gdLst/>
              <a:ahLst/>
              <a:cxnLst/>
              <a:rect l="l" t="t" r="r" b="b"/>
              <a:pathLst>
                <a:path w="457" h="452" extrusionOk="0">
                  <a:moveTo>
                    <a:pt x="229" y="1"/>
                  </a:moveTo>
                  <a:cubicBezTo>
                    <a:pt x="106" y="1"/>
                    <a:pt x="1" y="101"/>
                    <a:pt x="1" y="229"/>
                  </a:cubicBezTo>
                  <a:cubicBezTo>
                    <a:pt x="1" y="353"/>
                    <a:pt x="106" y="452"/>
                    <a:pt x="229" y="452"/>
                  </a:cubicBezTo>
                  <a:cubicBezTo>
                    <a:pt x="352" y="452"/>
                    <a:pt x="456" y="353"/>
                    <a:pt x="456" y="229"/>
                  </a:cubicBezTo>
                  <a:cubicBezTo>
                    <a:pt x="456" y="101"/>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5"/>
            <p:cNvSpPr/>
            <p:nvPr/>
          </p:nvSpPr>
          <p:spPr>
            <a:xfrm>
              <a:off x="3666168" y="5228701"/>
              <a:ext cx="34207" cy="56859"/>
            </a:xfrm>
            <a:custGeom>
              <a:avLst/>
              <a:gdLst/>
              <a:ahLst/>
              <a:cxnLst/>
              <a:rect l="l" t="t" r="r" b="b"/>
              <a:pathLst>
                <a:path w="1122" h="1865" extrusionOk="0">
                  <a:moveTo>
                    <a:pt x="1054" y="0"/>
                  </a:moveTo>
                  <a:lnTo>
                    <a:pt x="0" y="1823"/>
                  </a:lnTo>
                  <a:lnTo>
                    <a:pt x="72" y="1865"/>
                  </a:lnTo>
                  <a:lnTo>
                    <a:pt x="1121" y="42"/>
                  </a:lnTo>
                  <a:lnTo>
                    <a:pt x="10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5"/>
            <p:cNvSpPr/>
            <p:nvPr/>
          </p:nvSpPr>
          <p:spPr>
            <a:xfrm>
              <a:off x="3660405" y="5278335"/>
              <a:ext cx="13780" cy="13780"/>
            </a:xfrm>
            <a:custGeom>
              <a:avLst/>
              <a:gdLst/>
              <a:ahLst/>
              <a:cxnLst/>
              <a:rect l="l" t="t" r="r" b="b"/>
              <a:pathLst>
                <a:path w="452" h="452" extrusionOk="0">
                  <a:moveTo>
                    <a:pt x="223" y="0"/>
                  </a:moveTo>
                  <a:cubicBezTo>
                    <a:pt x="99" y="0"/>
                    <a:pt x="0" y="99"/>
                    <a:pt x="0" y="223"/>
                  </a:cubicBezTo>
                  <a:cubicBezTo>
                    <a:pt x="0" y="351"/>
                    <a:pt x="99"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5"/>
            <p:cNvSpPr/>
            <p:nvPr/>
          </p:nvSpPr>
          <p:spPr>
            <a:xfrm>
              <a:off x="3692509" y="5222604"/>
              <a:ext cx="13933" cy="13750"/>
            </a:xfrm>
            <a:custGeom>
              <a:avLst/>
              <a:gdLst/>
              <a:ahLst/>
              <a:cxnLst/>
              <a:rect l="l" t="t" r="r" b="b"/>
              <a:pathLst>
                <a:path w="457" h="451" extrusionOk="0">
                  <a:moveTo>
                    <a:pt x="229" y="1"/>
                  </a:moveTo>
                  <a:cubicBezTo>
                    <a:pt x="104" y="1"/>
                    <a:pt x="1" y="100"/>
                    <a:pt x="1" y="229"/>
                  </a:cubicBezTo>
                  <a:cubicBezTo>
                    <a:pt x="1" y="352"/>
                    <a:pt x="104"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5"/>
            <p:cNvSpPr/>
            <p:nvPr/>
          </p:nvSpPr>
          <p:spPr>
            <a:xfrm>
              <a:off x="3377786" y="5062270"/>
              <a:ext cx="34329" cy="56737"/>
            </a:xfrm>
            <a:custGeom>
              <a:avLst/>
              <a:gdLst/>
              <a:ahLst/>
              <a:cxnLst/>
              <a:rect l="l" t="t" r="r" b="b"/>
              <a:pathLst>
                <a:path w="1126" h="1861" extrusionOk="0">
                  <a:moveTo>
                    <a:pt x="1054" y="1"/>
                  </a:moveTo>
                  <a:lnTo>
                    <a:pt x="0" y="1823"/>
                  </a:lnTo>
                  <a:lnTo>
                    <a:pt x="72" y="1861"/>
                  </a:lnTo>
                  <a:lnTo>
                    <a:pt x="1126"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5"/>
            <p:cNvSpPr/>
            <p:nvPr/>
          </p:nvSpPr>
          <p:spPr>
            <a:xfrm>
              <a:off x="3372024" y="5111782"/>
              <a:ext cx="13750" cy="13780"/>
            </a:xfrm>
            <a:custGeom>
              <a:avLst/>
              <a:gdLst/>
              <a:ahLst/>
              <a:cxnLst/>
              <a:rect l="l" t="t" r="r" b="b"/>
              <a:pathLst>
                <a:path w="451"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5"/>
            <p:cNvSpPr/>
            <p:nvPr/>
          </p:nvSpPr>
          <p:spPr>
            <a:xfrm>
              <a:off x="3404280" y="5056081"/>
              <a:ext cx="13780" cy="13780"/>
            </a:xfrm>
            <a:custGeom>
              <a:avLst/>
              <a:gdLst/>
              <a:ahLst/>
              <a:cxnLst/>
              <a:rect l="l" t="t" r="r" b="b"/>
              <a:pathLst>
                <a:path w="452" h="452" extrusionOk="0">
                  <a:moveTo>
                    <a:pt x="224" y="0"/>
                  </a:moveTo>
                  <a:cubicBezTo>
                    <a:pt x="100" y="0"/>
                    <a:pt x="1" y="99"/>
                    <a:pt x="1" y="228"/>
                  </a:cubicBezTo>
                  <a:cubicBezTo>
                    <a:pt x="1" y="351"/>
                    <a:pt x="100" y="451"/>
                    <a:pt x="224" y="451"/>
                  </a:cubicBezTo>
                  <a:cubicBezTo>
                    <a:pt x="351" y="451"/>
                    <a:pt x="452" y="351"/>
                    <a:pt x="452" y="228"/>
                  </a:cubicBezTo>
                  <a:cubicBezTo>
                    <a:pt x="452"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5"/>
            <p:cNvSpPr/>
            <p:nvPr/>
          </p:nvSpPr>
          <p:spPr>
            <a:xfrm>
              <a:off x="3377939" y="5006569"/>
              <a:ext cx="34329" cy="56737"/>
            </a:xfrm>
            <a:custGeom>
              <a:avLst/>
              <a:gdLst/>
              <a:ahLst/>
              <a:cxnLst/>
              <a:rect l="l" t="t" r="r" b="b"/>
              <a:pathLst>
                <a:path w="1126" h="1861" extrusionOk="0">
                  <a:moveTo>
                    <a:pt x="72" y="1"/>
                  </a:moveTo>
                  <a:lnTo>
                    <a:pt x="0" y="38"/>
                  </a:lnTo>
                  <a:lnTo>
                    <a:pt x="1054" y="1861"/>
                  </a:lnTo>
                  <a:lnTo>
                    <a:pt x="1125"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5"/>
            <p:cNvSpPr/>
            <p:nvPr/>
          </p:nvSpPr>
          <p:spPr>
            <a:xfrm>
              <a:off x="3372024" y="5000350"/>
              <a:ext cx="13750" cy="13933"/>
            </a:xfrm>
            <a:custGeom>
              <a:avLst/>
              <a:gdLst/>
              <a:ahLst/>
              <a:cxnLst/>
              <a:rect l="l" t="t" r="r" b="b"/>
              <a:pathLst>
                <a:path w="451" h="457" extrusionOk="0">
                  <a:moveTo>
                    <a:pt x="228" y="1"/>
                  </a:moveTo>
                  <a:cubicBezTo>
                    <a:pt x="99" y="1"/>
                    <a:pt x="0" y="105"/>
                    <a:pt x="0" y="229"/>
                  </a:cubicBezTo>
                  <a:cubicBezTo>
                    <a:pt x="0" y="356"/>
                    <a:pt x="99" y="457"/>
                    <a:pt x="228" y="457"/>
                  </a:cubicBezTo>
                  <a:cubicBezTo>
                    <a:pt x="351" y="457"/>
                    <a:pt x="450" y="356"/>
                    <a:pt x="450" y="229"/>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5"/>
            <p:cNvSpPr/>
            <p:nvPr/>
          </p:nvSpPr>
          <p:spPr>
            <a:xfrm>
              <a:off x="3185624" y="5118428"/>
              <a:ext cx="34176" cy="56737"/>
            </a:xfrm>
            <a:custGeom>
              <a:avLst/>
              <a:gdLst/>
              <a:ahLst/>
              <a:cxnLst/>
              <a:rect l="l" t="t" r="r" b="b"/>
              <a:pathLst>
                <a:path w="1121" h="1861" extrusionOk="0">
                  <a:moveTo>
                    <a:pt x="72" y="1"/>
                  </a:moveTo>
                  <a:lnTo>
                    <a:pt x="1" y="38"/>
                  </a:lnTo>
                  <a:lnTo>
                    <a:pt x="1055" y="1861"/>
                  </a:lnTo>
                  <a:lnTo>
                    <a:pt x="1121"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5"/>
            <p:cNvSpPr/>
            <p:nvPr/>
          </p:nvSpPr>
          <p:spPr>
            <a:xfrm>
              <a:off x="3211812" y="5167909"/>
              <a:ext cx="13933" cy="13750"/>
            </a:xfrm>
            <a:custGeom>
              <a:avLst/>
              <a:gdLst/>
              <a:ahLst/>
              <a:cxnLst/>
              <a:rect l="l" t="t" r="r" b="b"/>
              <a:pathLst>
                <a:path w="457" h="451" extrusionOk="0">
                  <a:moveTo>
                    <a:pt x="229" y="1"/>
                  </a:moveTo>
                  <a:cubicBezTo>
                    <a:pt x="106" y="1"/>
                    <a:pt x="1" y="100"/>
                    <a:pt x="1" y="229"/>
                  </a:cubicBezTo>
                  <a:cubicBezTo>
                    <a:pt x="1" y="352"/>
                    <a:pt x="106"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5"/>
            <p:cNvSpPr/>
            <p:nvPr/>
          </p:nvSpPr>
          <p:spPr>
            <a:xfrm>
              <a:off x="3179709" y="5112178"/>
              <a:ext cx="13780" cy="13933"/>
            </a:xfrm>
            <a:custGeom>
              <a:avLst/>
              <a:gdLst/>
              <a:ahLst/>
              <a:cxnLst/>
              <a:rect l="l" t="t" r="r" b="b"/>
              <a:pathLst>
                <a:path w="452" h="457" extrusionOk="0">
                  <a:moveTo>
                    <a:pt x="223" y="1"/>
                  </a:moveTo>
                  <a:cubicBezTo>
                    <a:pt x="100" y="1"/>
                    <a:pt x="0" y="106"/>
                    <a:pt x="0" y="229"/>
                  </a:cubicBezTo>
                  <a:cubicBezTo>
                    <a:pt x="0" y="353"/>
                    <a:pt x="100" y="456"/>
                    <a:pt x="223" y="456"/>
                  </a:cubicBezTo>
                  <a:cubicBezTo>
                    <a:pt x="351" y="456"/>
                    <a:pt x="451" y="353"/>
                    <a:pt x="451" y="229"/>
                  </a:cubicBezTo>
                  <a:cubicBezTo>
                    <a:pt x="451" y="106"/>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5"/>
            <p:cNvSpPr/>
            <p:nvPr/>
          </p:nvSpPr>
          <p:spPr>
            <a:xfrm>
              <a:off x="3281263" y="5228701"/>
              <a:ext cx="97743" cy="113596"/>
            </a:xfrm>
            <a:custGeom>
              <a:avLst/>
              <a:gdLst/>
              <a:ahLst/>
              <a:cxnLst/>
              <a:rect l="l" t="t" r="r" b="b"/>
              <a:pathLst>
                <a:path w="3206" h="3726" extrusionOk="0">
                  <a:moveTo>
                    <a:pt x="1079" y="0"/>
                  </a:moveTo>
                  <a:lnTo>
                    <a:pt x="1" y="1860"/>
                  </a:lnTo>
                  <a:lnTo>
                    <a:pt x="1079" y="3725"/>
                  </a:lnTo>
                  <a:lnTo>
                    <a:pt x="3205" y="3725"/>
                  </a:lnTo>
                  <a:lnTo>
                    <a:pt x="3205" y="3645"/>
                  </a:lnTo>
                  <a:lnTo>
                    <a:pt x="1126" y="3645"/>
                  </a:lnTo>
                  <a:lnTo>
                    <a:pt x="96" y="1860"/>
                  </a:lnTo>
                  <a:lnTo>
                    <a:pt x="1126" y="80"/>
                  </a:lnTo>
                  <a:lnTo>
                    <a:pt x="3205" y="80"/>
                  </a:lnTo>
                  <a:lnTo>
                    <a:pt x="3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5"/>
            <p:cNvSpPr/>
            <p:nvPr/>
          </p:nvSpPr>
          <p:spPr>
            <a:xfrm>
              <a:off x="3275806" y="5278731"/>
              <a:ext cx="13902" cy="13780"/>
            </a:xfrm>
            <a:custGeom>
              <a:avLst/>
              <a:gdLst/>
              <a:ahLst/>
              <a:cxnLst/>
              <a:rect l="l" t="t" r="r" b="b"/>
              <a:pathLst>
                <a:path w="456" h="452" extrusionOk="0">
                  <a:moveTo>
                    <a:pt x="228" y="1"/>
                  </a:moveTo>
                  <a:cubicBezTo>
                    <a:pt x="104" y="1"/>
                    <a:pt x="0" y="101"/>
                    <a:pt x="0" y="229"/>
                  </a:cubicBezTo>
                  <a:cubicBezTo>
                    <a:pt x="0" y="353"/>
                    <a:pt x="104" y="452"/>
                    <a:pt x="228" y="452"/>
                  </a:cubicBezTo>
                  <a:cubicBezTo>
                    <a:pt x="351" y="452"/>
                    <a:pt x="456" y="353"/>
                    <a:pt x="456" y="229"/>
                  </a:cubicBezTo>
                  <a:cubicBezTo>
                    <a:pt x="456"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5"/>
            <p:cNvSpPr/>
            <p:nvPr/>
          </p:nvSpPr>
          <p:spPr>
            <a:xfrm>
              <a:off x="3308061" y="5223031"/>
              <a:ext cx="13780" cy="13933"/>
            </a:xfrm>
            <a:custGeom>
              <a:avLst/>
              <a:gdLst/>
              <a:ahLst/>
              <a:cxnLst/>
              <a:rect l="l" t="t" r="r" b="b"/>
              <a:pathLst>
                <a:path w="452" h="457" extrusionOk="0">
                  <a:moveTo>
                    <a:pt x="228" y="1"/>
                  </a:moveTo>
                  <a:cubicBezTo>
                    <a:pt x="99" y="1"/>
                    <a:pt x="0" y="105"/>
                    <a:pt x="0" y="228"/>
                  </a:cubicBezTo>
                  <a:cubicBezTo>
                    <a:pt x="0" y="351"/>
                    <a:pt x="99" y="456"/>
                    <a:pt x="228" y="456"/>
                  </a:cubicBezTo>
                  <a:cubicBezTo>
                    <a:pt x="351" y="456"/>
                    <a:pt x="451" y="351"/>
                    <a:pt x="451" y="228"/>
                  </a:cubicBezTo>
                  <a:cubicBezTo>
                    <a:pt x="451"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5"/>
            <p:cNvSpPr/>
            <p:nvPr/>
          </p:nvSpPr>
          <p:spPr>
            <a:xfrm>
              <a:off x="3308061" y="5334035"/>
              <a:ext cx="13780" cy="13780"/>
            </a:xfrm>
            <a:custGeom>
              <a:avLst/>
              <a:gdLst/>
              <a:ahLst/>
              <a:cxnLst/>
              <a:rect l="l" t="t" r="r" b="b"/>
              <a:pathLst>
                <a:path w="452" h="452" extrusionOk="0">
                  <a:moveTo>
                    <a:pt x="228" y="0"/>
                  </a:moveTo>
                  <a:cubicBezTo>
                    <a:pt x="99" y="0"/>
                    <a:pt x="0" y="99"/>
                    <a:pt x="0" y="223"/>
                  </a:cubicBezTo>
                  <a:cubicBezTo>
                    <a:pt x="0" y="351"/>
                    <a:pt x="99"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5"/>
            <p:cNvSpPr/>
            <p:nvPr/>
          </p:nvSpPr>
          <p:spPr>
            <a:xfrm>
              <a:off x="3372024" y="5223031"/>
              <a:ext cx="13750" cy="13933"/>
            </a:xfrm>
            <a:custGeom>
              <a:avLst/>
              <a:gdLst/>
              <a:ahLst/>
              <a:cxnLst/>
              <a:rect l="l" t="t" r="r" b="b"/>
              <a:pathLst>
                <a:path w="451" h="457" extrusionOk="0">
                  <a:moveTo>
                    <a:pt x="228" y="1"/>
                  </a:moveTo>
                  <a:cubicBezTo>
                    <a:pt x="99" y="1"/>
                    <a:pt x="0" y="105"/>
                    <a:pt x="0" y="228"/>
                  </a:cubicBezTo>
                  <a:cubicBezTo>
                    <a:pt x="0" y="351"/>
                    <a:pt x="99" y="456"/>
                    <a:pt x="228" y="456"/>
                  </a:cubicBezTo>
                  <a:cubicBezTo>
                    <a:pt x="351" y="456"/>
                    <a:pt x="450" y="351"/>
                    <a:pt x="450" y="228"/>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5"/>
            <p:cNvSpPr/>
            <p:nvPr/>
          </p:nvSpPr>
          <p:spPr>
            <a:xfrm>
              <a:off x="3377359" y="5172970"/>
              <a:ext cx="131005" cy="113048"/>
            </a:xfrm>
            <a:custGeom>
              <a:avLst/>
              <a:gdLst/>
              <a:ahLst/>
              <a:cxnLst/>
              <a:rect l="l" t="t" r="r" b="b"/>
              <a:pathLst>
                <a:path w="4297" h="3708" extrusionOk="0">
                  <a:moveTo>
                    <a:pt x="1078" y="0"/>
                  </a:moveTo>
                  <a:lnTo>
                    <a:pt x="1" y="1861"/>
                  </a:lnTo>
                  <a:lnTo>
                    <a:pt x="1068" y="3708"/>
                  </a:lnTo>
                  <a:lnTo>
                    <a:pt x="1135" y="3665"/>
                  </a:lnTo>
                  <a:lnTo>
                    <a:pt x="95" y="1861"/>
                  </a:lnTo>
                  <a:lnTo>
                    <a:pt x="1125" y="81"/>
                  </a:lnTo>
                  <a:lnTo>
                    <a:pt x="3186" y="81"/>
                  </a:lnTo>
                  <a:lnTo>
                    <a:pt x="4224" y="1885"/>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5"/>
            <p:cNvSpPr/>
            <p:nvPr/>
          </p:nvSpPr>
          <p:spPr>
            <a:xfrm>
              <a:off x="3404158" y="5167482"/>
              <a:ext cx="13902" cy="13780"/>
            </a:xfrm>
            <a:custGeom>
              <a:avLst/>
              <a:gdLst/>
              <a:ahLst/>
              <a:cxnLst/>
              <a:rect l="l" t="t" r="r" b="b"/>
              <a:pathLst>
                <a:path w="456" h="452" extrusionOk="0">
                  <a:moveTo>
                    <a:pt x="228" y="0"/>
                  </a:moveTo>
                  <a:cubicBezTo>
                    <a:pt x="104" y="0"/>
                    <a:pt x="0" y="100"/>
                    <a:pt x="0" y="223"/>
                  </a:cubicBezTo>
                  <a:cubicBezTo>
                    <a:pt x="0" y="351"/>
                    <a:pt x="104"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5"/>
            <p:cNvSpPr/>
            <p:nvPr/>
          </p:nvSpPr>
          <p:spPr>
            <a:xfrm>
              <a:off x="3281720" y="5117269"/>
              <a:ext cx="97286" cy="57469"/>
            </a:xfrm>
            <a:custGeom>
              <a:avLst/>
              <a:gdLst/>
              <a:ahLst/>
              <a:cxnLst/>
              <a:rect l="l" t="t" r="r" b="b"/>
              <a:pathLst>
                <a:path w="3191" h="1885" extrusionOk="0">
                  <a:moveTo>
                    <a:pt x="1064" y="0"/>
                  </a:moveTo>
                  <a:lnTo>
                    <a:pt x="1" y="1842"/>
                  </a:lnTo>
                  <a:lnTo>
                    <a:pt x="67" y="1884"/>
                  </a:lnTo>
                  <a:lnTo>
                    <a:pt x="1111" y="81"/>
                  </a:lnTo>
                  <a:lnTo>
                    <a:pt x="3190" y="81"/>
                  </a:lnTo>
                  <a:lnTo>
                    <a:pt x="319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5"/>
            <p:cNvSpPr/>
            <p:nvPr/>
          </p:nvSpPr>
          <p:spPr>
            <a:xfrm>
              <a:off x="3308061" y="5111782"/>
              <a:ext cx="13780" cy="13780"/>
            </a:xfrm>
            <a:custGeom>
              <a:avLst/>
              <a:gdLst/>
              <a:ahLst/>
              <a:cxnLst/>
              <a:rect l="l" t="t" r="r" b="b"/>
              <a:pathLst>
                <a:path w="452" h="452" extrusionOk="0">
                  <a:moveTo>
                    <a:pt x="228" y="0"/>
                  </a:moveTo>
                  <a:cubicBezTo>
                    <a:pt x="99" y="0"/>
                    <a:pt x="0" y="99"/>
                    <a:pt x="0" y="228"/>
                  </a:cubicBezTo>
                  <a:cubicBezTo>
                    <a:pt x="0" y="351"/>
                    <a:pt x="99" y="451"/>
                    <a:pt x="228" y="451"/>
                  </a:cubicBezTo>
                  <a:cubicBezTo>
                    <a:pt x="351" y="451"/>
                    <a:pt x="451" y="351"/>
                    <a:pt x="451" y="228"/>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5"/>
            <p:cNvSpPr/>
            <p:nvPr/>
          </p:nvSpPr>
          <p:spPr>
            <a:xfrm>
              <a:off x="3569644" y="5283823"/>
              <a:ext cx="130852" cy="113596"/>
            </a:xfrm>
            <a:custGeom>
              <a:avLst/>
              <a:gdLst/>
              <a:ahLst/>
              <a:cxnLst/>
              <a:rect l="l" t="t" r="r" b="b"/>
              <a:pathLst>
                <a:path w="4292" h="3726" extrusionOk="0">
                  <a:moveTo>
                    <a:pt x="1078" y="0"/>
                  </a:moveTo>
                  <a:lnTo>
                    <a:pt x="1" y="1860"/>
                  </a:lnTo>
                  <a:lnTo>
                    <a:pt x="1078" y="3726"/>
                  </a:lnTo>
                  <a:lnTo>
                    <a:pt x="3205" y="3726"/>
                  </a:lnTo>
                  <a:lnTo>
                    <a:pt x="3205" y="3645"/>
                  </a:lnTo>
                  <a:lnTo>
                    <a:pt x="1122" y="3645"/>
                  </a:lnTo>
                  <a:lnTo>
                    <a:pt x="96" y="1860"/>
                  </a:lnTo>
                  <a:lnTo>
                    <a:pt x="1122" y="81"/>
                  </a:lnTo>
                  <a:lnTo>
                    <a:pt x="3181" y="81"/>
                  </a:lnTo>
                  <a:lnTo>
                    <a:pt x="4220" y="1884"/>
                  </a:lnTo>
                  <a:lnTo>
                    <a:pt x="4292" y="1842"/>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5"/>
            <p:cNvSpPr/>
            <p:nvPr/>
          </p:nvSpPr>
          <p:spPr>
            <a:xfrm>
              <a:off x="3564156" y="5333883"/>
              <a:ext cx="13933" cy="13933"/>
            </a:xfrm>
            <a:custGeom>
              <a:avLst/>
              <a:gdLst/>
              <a:ahLst/>
              <a:cxnLst/>
              <a:rect l="l" t="t" r="r" b="b"/>
              <a:pathLst>
                <a:path w="457" h="457" extrusionOk="0">
                  <a:moveTo>
                    <a:pt x="229" y="1"/>
                  </a:moveTo>
                  <a:cubicBezTo>
                    <a:pt x="100" y="1"/>
                    <a:pt x="1" y="104"/>
                    <a:pt x="1" y="228"/>
                  </a:cubicBezTo>
                  <a:cubicBezTo>
                    <a:pt x="1" y="351"/>
                    <a:pt x="100" y="456"/>
                    <a:pt x="229" y="456"/>
                  </a:cubicBezTo>
                  <a:cubicBezTo>
                    <a:pt x="352" y="456"/>
                    <a:pt x="456" y="351"/>
                    <a:pt x="456" y="228"/>
                  </a:cubicBezTo>
                  <a:cubicBezTo>
                    <a:pt x="456"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5"/>
            <p:cNvSpPr/>
            <p:nvPr/>
          </p:nvSpPr>
          <p:spPr>
            <a:xfrm>
              <a:off x="3692509" y="5333883"/>
              <a:ext cx="13780" cy="13933"/>
            </a:xfrm>
            <a:custGeom>
              <a:avLst/>
              <a:gdLst/>
              <a:ahLst/>
              <a:cxnLst/>
              <a:rect l="l" t="t" r="r" b="b"/>
              <a:pathLst>
                <a:path w="452" h="457" extrusionOk="0">
                  <a:moveTo>
                    <a:pt x="229" y="1"/>
                  </a:moveTo>
                  <a:cubicBezTo>
                    <a:pt x="100" y="1"/>
                    <a:pt x="1" y="104"/>
                    <a:pt x="1" y="228"/>
                  </a:cubicBezTo>
                  <a:cubicBezTo>
                    <a:pt x="1" y="351"/>
                    <a:pt x="100" y="456"/>
                    <a:pt x="229" y="456"/>
                  </a:cubicBezTo>
                  <a:cubicBezTo>
                    <a:pt x="352" y="456"/>
                    <a:pt x="452" y="351"/>
                    <a:pt x="452" y="228"/>
                  </a:cubicBezTo>
                  <a:cubicBezTo>
                    <a:pt x="452"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5"/>
            <p:cNvSpPr/>
            <p:nvPr/>
          </p:nvSpPr>
          <p:spPr>
            <a:xfrm>
              <a:off x="3596443" y="5278335"/>
              <a:ext cx="13780" cy="13780"/>
            </a:xfrm>
            <a:custGeom>
              <a:avLst/>
              <a:gdLst/>
              <a:ahLst/>
              <a:cxnLst/>
              <a:rect l="l" t="t" r="r" b="b"/>
              <a:pathLst>
                <a:path w="452" h="452" extrusionOk="0">
                  <a:moveTo>
                    <a:pt x="223" y="0"/>
                  </a:moveTo>
                  <a:cubicBezTo>
                    <a:pt x="100" y="0"/>
                    <a:pt x="0" y="99"/>
                    <a:pt x="0" y="223"/>
                  </a:cubicBezTo>
                  <a:cubicBezTo>
                    <a:pt x="0" y="351"/>
                    <a:pt x="100"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5"/>
            <p:cNvSpPr/>
            <p:nvPr/>
          </p:nvSpPr>
          <p:spPr>
            <a:xfrm>
              <a:off x="3596443" y="5389126"/>
              <a:ext cx="13780" cy="13780"/>
            </a:xfrm>
            <a:custGeom>
              <a:avLst/>
              <a:gdLst/>
              <a:ahLst/>
              <a:cxnLst/>
              <a:rect l="l" t="t" r="r" b="b"/>
              <a:pathLst>
                <a:path w="452" h="452" extrusionOk="0">
                  <a:moveTo>
                    <a:pt x="223" y="1"/>
                  </a:moveTo>
                  <a:cubicBezTo>
                    <a:pt x="100" y="1"/>
                    <a:pt x="0" y="101"/>
                    <a:pt x="0" y="229"/>
                  </a:cubicBezTo>
                  <a:cubicBezTo>
                    <a:pt x="0" y="353"/>
                    <a:pt x="100"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5"/>
            <p:cNvSpPr/>
            <p:nvPr/>
          </p:nvSpPr>
          <p:spPr>
            <a:xfrm>
              <a:off x="3660405" y="5389126"/>
              <a:ext cx="13780" cy="13780"/>
            </a:xfrm>
            <a:custGeom>
              <a:avLst/>
              <a:gdLst/>
              <a:ahLst/>
              <a:cxnLst/>
              <a:rect l="l" t="t" r="r" b="b"/>
              <a:pathLst>
                <a:path w="452" h="452" extrusionOk="0">
                  <a:moveTo>
                    <a:pt x="223" y="1"/>
                  </a:moveTo>
                  <a:cubicBezTo>
                    <a:pt x="99" y="1"/>
                    <a:pt x="0" y="101"/>
                    <a:pt x="0" y="229"/>
                  </a:cubicBezTo>
                  <a:cubicBezTo>
                    <a:pt x="0" y="353"/>
                    <a:pt x="99"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5"/>
            <p:cNvSpPr/>
            <p:nvPr/>
          </p:nvSpPr>
          <p:spPr>
            <a:xfrm>
              <a:off x="3185502" y="5173397"/>
              <a:ext cx="130547" cy="57469"/>
            </a:xfrm>
            <a:custGeom>
              <a:avLst/>
              <a:gdLst/>
              <a:ahLst/>
              <a:cxnLst/>
              <a:rect l="l" t="t" r="r" b="b"/>
              <a:pathLst>
                <a:path w="4282"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5"/>
            <p:cNvSpPr/>
            <p:nvPr/>
          </p:nvSpPr>
          <p:spPr>
            <a:xfrm>
              <a:off x="3218642" y="5284524"/>
              <a:ext cx="64268" cy="2500"/>
            </a:xfrm>
            <a:custGeom>
              <a:avLst/>
              <a:gdLst/>
              <a:ahLst/>
              <a:cxnLst/>
              <a:rect l="l" t="t" r="r" b="b"/>
              <a:pathLst>
                <a:path w="2108" h="82" extrusionOk="0">
                  <a:moveTo>
                    <a:pt x="0" y="1"/>
                  </a:moveTo>
                  <a:lnTo>
                    <a:pt x="0" y="82"/>
                  </a:lnTo>
                  <a:lnTo>
                    <a:pt x="2107" y="82"/>
                  </a:lnTo>
                  <a:lnTo>
                    <a:pt x="2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5"/>
            <p:cNvSpPr/>
            <p:nvPr/>
          </p:nvSpPr>
          <p:spPr>
            <a:xfrm>
              <a:off x="3179709" y="5223640"/>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5"/>
            <p:cNvSpPr/>
            <p:nvPr/>
          </p:nvSpPr>
          <p:spPr>
            <a:xfrm>
              <a:off x="3275806" y="5167909"/>
              <a:ext cx="13902" cy="13750"/>
            </a:xfrm>
            <a:custGeom>
              <a:avLst/>
              <a:gdLst/>
              <a:ahLst/>
              <a:cxnLst/>
              <a:rect l="l" t="t" r="r" b="b"/>
              <a:pathLst>
                <a:path w="456" h="451" extrusionOk="0">
                  <a:moveTo>
                    <a:pt x="228" y="1"/>
                  </a:moveTo>
                  <a:cubicBezTo>
                    <a:pt x="104" y="1"/>
                    <a:pt x="0" y="100"/>
                    <a:pt x="0" y="229"/>
                  </a:cubicBezTo>
                  <a:cubicBezTo>
                    <a:pt x="0" y="352"/>
                    <a:pt x="104" y="451"/>
                    <a:pt x="228" y="451"/>
                  </a:cubicBezTo>
                  <a:cubicBezTo>
                    <a:pt x="351" y="451"/>
                    <a:pt x="456" y="352"/>
                    <a:pt x="456" y="229"/>
                  </a:cubicBezTo>
                  <a:cubicBezTo>
                    <a:pt x="456" y="100"/>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5"/>
            <p:cNvSpPr/>
            <p:nvPr/>
          </p:nvSpPr>
          <p:spPr>
            <a:xfrm>
              <a:off x="3473883" y="5228091"/>
              <a:ext cx="130517" cy="57469"/>
            </a:xfrm>
            <a:custGeom>
              <a:avLst/>
              <a:gdLst/>
              <a:ahLst/>
              <a:cxnLst/>
              <a:rect l="l" t="t" r="r" b="b"/>
              <a:pathLst>
                <a:path w="4281"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5"/>
            <p:cNvSpPr/>
            <p:nvPr/>
          </p:nvSpPr>
          <p:spPr>
            <a:xfrm>
              <a:off x="3473426" y="5450223"/>
              <a:ext cx="130974" cy="113017"/>
            </a:xfrm>
            <a:custGeom>
              <a:avLst/>
              <a:gdLst/>
              <a:ahLst/>
              <a:cxnLst/>
              <a:rect l="l" t="t" r="r" b="b"/>
              <a:pathLst>
                <a:path w="4296" h="3707" extrusionOk="0">
                  <a:moveTo>
                    <a:pt x="1078" y="0"/>
                  </a:moveTo>
                  <a:lnTo>
                    <a:pt x="0" y="1865"/>
                  </a:lnTo>
                  <a:lnTo>
                    <a:pt x="1069" y="3707"/>
                  </a:lnTo>
                  <a:lnTo>
                    <a:pt x="1135" y="3669"/>
                  </a:lnTo>
                  <a:lnTo>
                    <a:pt x="96" y="1865"/>
                  </a:lnTo>
                  <a:lnTo>
                    <a:pt x="1126" y="86"/>
                  </a:lnTo>
                  <a:lnTo>
                    <a:pt x="3185" y="86"/>
                  </a:lnTo>
                  <a:lnTo>
                    <a:pt x="4225" y="1884"/>
                  </a:lnTo>
                  <a:lnTo>
                    <a:pt x="4296" y="1847"/>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5"/>
            <p:cNvSpPr/>
            <p:nvPr/>
          </p:nvSpPr>
          <p:spPr>
            <a:xfrm>
              <a:off x="3468090"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2" y="450"/>
                    <a:pt x="451" y="351"/>
                    <a:pt x="451" y="228"/>
                  </a:cubicBezTo>
                  <a:cubicBezTo>
                    <a:pt x="451" y="100"/>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5"/>
            <p:cNvSpPr/>
            <p:nvPr/>
          </p:nvSpPr>
          <p:spPr>
            <a:xfrm>
              <a:off x="3596443"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1" y="450"/>
                    <a:pt x="451" y="351"/>
                    <a:pt x="451" y="228"/>
                  </a:cubicBezTo>
                  <a:cubicBezTo>
                    <a:pt x="451" y="100"/>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5"/>
            <p:cNvSpPr/>
            <p:nvPr/>
          </p:nvSpPr>
          <p:spPr>
            <a:xfrm>
              <a:off x="3500194" y="5444705"/>
              <a:ext cx="13780" cy="13902"/>
            </a:xfrm>
            <a:custGeom>
              <a:avLst/>
              <a:gdLst/>
              <a:ahLst/>
              <a:cxnLst/>
              <a:rect l="l" t="t" r="r" b="b"/>
              <a:pathLst>
                <a:path w="452" h="456" extrusionOk="0">
                  <a:moveTo>
                    <a:pt x="228" y="0"/>
                  </a:moveTo>
                  <a:cubicBezTo>
                    <a:pt x="101" y="0"/>
                    <a:pt x="1" y="105"/>
                    <a:pt x="1" y="228"/>
                  </a:cubicBezTo>
                  <a:cubicBezTo>
                    <a:pt x="1" y="352"/>
                    <a:pt x="101" y="456"/>
                    <a:pt x="228" y="456"/>
                  </a:cubicBezTo>
                  <a:cubicBezTo>
                    <a:pt x="353" y="456"/>
                    <a:pt x="452" y="352"/>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5"/>
            <p:cNvSpPr/>
            <p:nvPr/>
          </p:nvSpPr>
          <p:spPr>
            <a:xfrm>
              <a:off x="3500194" y="5555558"/>
              <a:ext cx="13780" cy="13902"/>
            </a:xfrm>
            <a:custGeom>
              <a:avLst/>
              <a:gdLst/>
              <a:ahLst/>
              <a:cxnLst/>
              <a:rect l="l" t="t" r="r" b="b"/>
              <a:pathLst>
                <a:path w="452" h="456" extrusionOk="0">
                  <a:moveTo>
                    <a:pt x="228" y="0"/>
                  </a:moveTo>
                  <a:cubicBezTo>
                    <a:pt x="101" y="0"/>
                    <a:pt x="1" y="105"/>
                    <a:pt x="1" y="228"/>
                  </a:cubicBezTo>
                  <a:cubicBezTo>
                    <a:pt x="1" y="357"/>
                    <a:pt x="101" y="456"/>
                    <a:pt x="228" y="456"/>
                  </a:cubicBezTo>
                  <a:cubicBezTo>
                    <a:pt x="353" y="456"/>
                    <a:pt x="452" y="357"/>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5"/>
            <p:cNvSpPr/>
            <p:nvPr/>
          </p:nvSpPr>
          <p:spPr>
            <a:xfrm>
              <a:off x="3564156" y="5444705"/>
              <a:ext cx="13780" cy="13902"/>
            </a:xfrm>
            <a:custGeom>
              <a:avLst/>
              <a:gdLst/>
              <a:ahLst/>
              <a:cxnLst/>
              <a:rect l="l" t="t" r="r" b="b"/>
              <a:pathLst>
                <a:path w="452" h="456" extrusionOk="0">
                  <a:moveTo>
                    <a:pt x="229" y="0"/>
                  </a:moveTo>
                  <a:cubicBezTo>
                    <a:pt x="100" y="0"/>
                    <a:pt x="1" y="105"/>
                    <a:pt x="1" y="228"/>
                  </a:cubicBezTo>
                  <a:cubicBezTo>
                    <a:pt x="1" y="352"/>
                    <a:pt x="100" y="456"/>
                    <a:pt x="229" y="456"/>
                  </a:cubicBezTo>
                  <a:cubicBezTo>
                    <a:pt x="352" y="456"/>
                    <a:pt x="452" y="352"/>
                    <a:pt x="452" y="228"/>
                  </a:cubicBezTo>
                  <a:cubicBezTo>
                    <a:pt x="452" y="105"/>
                    <a:pt x="352" y="0"/>
                    <a:pt x="2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5"/>
            <p:cNvSpPr/>
            <p:nvPr/>
          </p:nvSpPr>
          <p:spPr>
            <a:xfrm>
              <a:off x="3570101" y="5395651"/>
              <a:ext cx="34298" cy="56768"/>
            </a:xfrm>
            <a:custGeom>
              <a:avLst/>
              <a:gdLst/>
              <a:ahLst/>
              <a:cxnLst/>
              <a:rect l="l" t="t" r="r" b="b"/>
              <a:pathLst>
                <a:path w="1125" h="1862" extrusionOk="0">
                  <a:moveTo>
                    <a:pt x="1054" y="1"/>
                  </a:moveTo>
                  <a:lnTo>
                    <a:pt x="1" y="1823"/>
                  </a:lnTo>
                  <a:lnTo>
                    <a:pt x="71" y="1861"/>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5"/>
            <p:cNvSpPr/>
            <p:nvPr/>
          </p:nvSpPr>
          <p:spPr>
            <a:xfrm>
              <a:off x="3473608" y="5339371"/>
              <a:ext cx="97682" cy="113048"/>
            </a:xfrm>
            <a:custGeom>
              <a:avLst/>
              <a:gdLst/>
              <a:ahLst/>
              <a:cxnLst/>
              <a:rect l="l" t="t" r="r" b="b"/>
              <a:pathLst>
                <a:path w="3204" h="3708" extrusionOk="0">
                  <a:moveTo>
                    <a:pt x="1072" y="1"/>
                  </a:moveTo>
                  <a:lnTo>
                    <a:pt x="0" y="1866"/>
                  </a:lnTo>
                  <a:lnTo>
                    <a:pt x="1063" y="3707"/>
                  </a:lnTo>
                  <a:lnTo>
                    <a:pt x="1134" y="3669"/>
                  </a:lnTo>
                  <a:lnTo>
                    <a:pt x="90" y="1866"/>
                  </a:lnTo>
                  <a:lnTo>
                    <a:pt x="1120" y="86"/>
                  </a:lnTo>
                  <a:lnTo>
                    <a:pt x="3203" y="86"/>
                  </a:lnTo>
                  <a:lnTo>
                    <a:pt x="320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3"/>
        <p:cNvGrpSpPr/>
        <p:nvPr/>
      </p:nvGrpSpPr>
      <p:grpSpPr>
        <a:xfrm>
          <a:off x="0" y="0"/>
          <a:ext cx="0" cy="0"/>
          <a:chOff x="0" y="0"/>
          <a:chExt cx="0" cy="0"/>
        </a:xfrm>
      </p:grpSpPr>
      <p:sp>
        <p:nvSpPr>
          <p:cNvPr id="274" name="Google Shape;274;p6"/>
          <p:cNvSpPr/>
          <p:nvPr/>
        </p:nvSpPr>
        <p:spPr>
          <a:xfrm flipH="1">
            <a:off x="3564441" y="-618125"/>
            <a:ext cx="10910984" cy="4828247"/>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6"/>
          <p:cNvSpPr txBox="1">
            <a:spLocks noGrp="1"/>
          </p:cNvSpPr>
          <p:nvPr>
            <p:ph type="title"/>
          </p:nvPr>
        </p:nvSpPr>
        <p:spPr>
          <a:xfrm>
            <a:off x="361950" y="753775"/>
            <a:ext cx="2841900" cy="1011300"/>
          </a:xfrm>
          <a:prstGeom prst="rect">
            <a:avLst/>
          </a:prstGeom>
        </p:spPr>
        <p:txBody>
          <a:bodyPr spcFirstLastPara="1" wrap="square" lIns="91425" tIns="91425" rIns="91425" bIns="91425" anchor="t" anchorCtr="0">
            <a:normAutofit/>
          </a:bodyPr>
          <a:lstStyle>
            <a:lvl1pPr lvl="0" algn="ctr" rtl="0">
              <a:spcBef>
                <a:spcPts val="0"/>
              </a:spcBef>
              <a:spcAft>
                <a:spcPts val="0"/>
              </a:spcAft>
              <a:buSzPts val="3500"/>
              <a:buNone/>
              <a:defRPr sz="270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76" name="Google Shape;276;p6"/>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277" name="Google Shape;277;p6"/>
          <p:cNvSpPr txBox="1">
            <a:spLocks noGrp="1"/>
          </p:cNvSpPr>
          <p:nvPr>
            <p:ph type="title" idx="2"/>
          </p:nvPr>
        </p:nvSpPr>
        <p:spPr>
          <a:xfrm>
            <a:off x="3924988" y="753775"/>
            <a:ext cx="2841900" cy="1011300"/>
          </a:xfrm>
          <a:prstGeom prst="rect">
            <a:avLst/>
          </a:prstGeom>
        </p:spPr>
        <p:txBody>
          <a:bodyPr spcFirstLastPara="1" wrap="square" lIns="91425" tIns="91425" rIns="91425" bIns="91425" anchor="t" anchorCtr="0">
            <a:normAutofit/>
          </a:bodyPr>
          <a:lstStyle>
            <a:lvl1pPr lvl="0" algn="ctr" rtl="0">
              <a:spcBef>
                <a:spcPts val="0"/>
              </a:spcBef>
              <a:spcAft>
                <a:spcPts val="0"/>
              </a:spcAft>
              <a:buSzPts val="3500"/>
              <a:buNone/>
              <a:defRPr sz="270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78" name="Google Shape;278;p6"/>
          <p:cNvSpPr txBox="1">
            <a:spLocks noGrp="1"/>
          </p:cNvSpPr>
          <p:nvPr>
            <p:ph type="title" idx="3"/>
          </p:nvPr>
        </p:nvSpPr>
        <p:spPr>
          <a:xfrm>
            <a:off x="7488025" y="753775"/>
            <a:ext cx="2841900" cy="1687200"/>
          </a:xfrm>
          <a:prstGeom prst="rect">
            <a:avLst/>
          </a:prstGeom>
        </p:spPr>
        <p:txBody>
          <a:bodyPr spcFirstLastPara="1" wrap="square" lIns="91425" tIns="91425" rIns="91425" bIns="91425" anchor="t" anchorCtr="0">
            <a:normAutofit/>
          </a:bodyPr>
          <a:lstStyle>
            <a:lvl1pPr lvl="0" algn="ctr" rtl="0">
              <a:spcBef>
                <a:spcPts val="0"/>
              </a:spcBef>
              <a:spcAft>
                <a:spcPts val="0"/>
              </a:spcAft>
              <a:buSzPts val="3500"/>
              <a:buNone/>
              <a:defRPr sz="270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79" name="Google Shape;279;p6"/>
          <p:cNvSpPr txBox="1"/>
          <p:nvPr/>
        </p:nvSpPr>
        <p:spPr>
          <a:xfrm>
            <a:off x="3557700" y="6589800"/>
            <a:ext cx="3591600" cy="6051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sz="1000">
                <a:solidFill>
                  <a:schemeClr val="accent1"/>
                </a:solidFill>
                <a:latin typeface="Montserrat"/>
                <a:ea typeface="Montserrat"/>
                <a:cs typeface="Montserrat"/>
                <a:sym typeface="Montserrat"/>
              </a:rPr>
              <a:t>This template was created by </a:t>
            </a:r>
            <a:r>
              <a:rPr lang="en" sz="1000" u="sng">
                <a:solidFill>
                  <a:schemeClr val="accent1"/>
                </a:solidFill>
                <a:latin typeface="Montserrat"/>
                <a:ea typeface="Montserrat"/>
                <a:cs typeface="Montserrat"/>
                <a:sym typeface="Montserrat"/>
                <a:hlinkClick r:id="rId2">
                  <a:extLst>
                    <a:ext uri="{A12FA001-AC4F-418D-AE19-62706E023703}">
                      <ahyp:hlinkClr xmlns:ahyp="http://schemas.microsoft.com/office/drawing/2018/hyperlinkcolor" val="tx"/>
                    </a:ext>
                  </a:extLst>
                </a:hlinkClick>
              </a:rPr>
              <a:t>Slidesgo</a:t>
            </a:r>
            <a:endParaRPr sz="1000">
              <a:solidFill>
                <a:schemeClr val="accent1"/>
              </a:solidFill>
              <a:latin typeface="Montserrat"/>
              <a:ea typeface="Montserrat"/>
              <a:cs typeface="Montserrat"/>
              <a:sym typeface="Montserrat"/>
            </a:endParaRPr>
          </a:p>
        </p:txBody>
      </p:sp>
      <p:sp>
        <p:nvSpPr>
          <p:cNvPr id="280" name="Google Shape;280;p6"/>
          <p:cNvSpPr/>
          <p:nvPr/>
        </p:nvSpPr>
        <p:spPr>
          <a:xfrm rot="10799930">
            <a:off x="3552682" y="4684221"/>
            <a:ext cx="14466084" cy="1999112"/>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6"/>
          <p:cNvSpPr/>
          <p:nvPr/>
        </p:nvSpPr>
        <p:spPr>
          <a:xfrm rot="-10285708">
            <a:off x="-653518" y="3559107"/>
            <a:ext cx="3895390" cy="4620383"/>
          </a:xfrm>
          <a:custGeom>
            <a:avLst/>
            <a:gdLst/>
            <a:ahLst/>
            <a:cxnLst/>
            <a:rect l="l" t="t" r="r" b="b"/>
            <a:pathLst>
              <a:path w="95806" h="113637" extrusionOk="0">
                <a:moveTo>
                  <a:pt x="77054" y="0"/>
                </a:moveTo>
                <a:cubicBezTo>
                  <a:pt x="74424" y="2853"/>
                  <a:pt x="72430" y="6393"/>
                  <a:pt x="71206" y="10072"/>
                </a:cubicBezTo>
                <a:cubicBezTo>
                  <a:pt x="68724" y="17547"/>
                  <a:pt x="68877" y="25606"/>
                  <a:pt x="69085" y="33474"/>
                </a:cubicBezTo>
                <a:cubicBezTo>
                  <a:pt x="69289" y="41349"/>
                  <a:pt x="69497" y="49398"/>
                  <a:pt x="67120" y="56906"/>
                </a:cubicBezTo>
                <a:cubicBezTo>
                  <a:pt x="64676" y="64634"/>
                  <a:pt x="59455" y="71458"/>
                  <a:pt x="52635" y="75839"/>
                </a:cubicBezTo>
                <a:cubicBezTo>
                  <a:pt x="40760" y="83479"/>
                  <a:pt x="24908" y="83622"/>
                  <a:pt x="13930" y="92502"/>
                </a:cubicBezTo>
                <a:cubicBezTo>
                  <a:pt x="7295" y="97870"/>
                  <a:pt x="3361" y="105702"/>
                  <a:pt x="0" y="113636"/>
                </a:cubicBezTo>
                <a:lnTo>
                  <a:pt x="3517" y="112308"/>
                </a:lnTo>
                <a:cubicBezTo>
                  <a:pt x="6749" y="106727"/>
                  <a:pt x="11985" y="102223"/>
                  <a:pt x="17708" y="99071"/>
                </a:cubicBezTo>
                <a:cubicBezTo>
                  <a:pt x="25544" y="94752"/>
                  <a:pt x="34334" y="92563"/>
                  <a:pt x="42910" y="90001"/>
                </a:cubicBezTo>
                <a:cubicBezTo>
                  <a:pt x="51482" y="87438"/>
                  <a:pt x="60139" y="84353"/>
                  <a:pt x="67015" y="78629"/>
                </a:cubicBezTo>
                <a:cubicBezTo>
                  <a:pt x="73893" y="72901"/>
                  <a:pt x="78496" y="64941"/>
                  <a:pt x="84519" y="58321"/>
                </a:cubicBezTo>
                <a:cubicBezTo>
                  <a:pt x="87689" y="54838"/>
                  <a:pt x="91562" y="51657"/>
                  <a:pt x="95805" y="49649"/>
                </a:cubicBezTo>
                <a:lnTo>
                  <a:pt x="7705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2" name="Google Shape;282;p6"/>
          <p:cNvGrpSpPr/>
          <p:nvPr/>
        </p:nvGrpSpPr>
        <p:grpSpPr>
          <a:xfrm>
            <a:off x="9396627" y="-891340"/>
            <a:ext cx="2730792" cy="2950324"/>
            <a:chOff x="3179709" y="5000350"/>
            <a:chExt cx="526733" cy="569110"/>
          </a:xfrm>
        </p:grpSpPr>
        <p:sp>
          <p:nvSpPr>
            <p:cNvPr id="283" name="Google Shape;283;p6"/>
            <p:cNvSpPr/>
            <p:nvPr/>
          </p:nvSpPr>
          <p:spPr>
            <a:xfrm>
              <a:off x="3377359" y="5283823"/>
              <a:ext cx="131005" cy="113596"/>
            </a:xfrm>
            <a:custGeom>
              <a:avLst/>
              <a:gdLst/>
              <a:ahLst/>
              <a:cxnLst/>
              <a:rect l="l" t="t" r="r" b="b"/>
              <a:pathLst>
                <a:path w="4297" h="3726" extrusionOk="0">
                  <a:moveTo>
                    <a:pt x="1078" y="0"/>
                  </a:moveTo>
                  <a:lnTo>
                    <a:pt x="1" y="1860"/>
                  </a:lnTo>
                  <a:lnTo>
                    <a:pt x="1078" y="3726"/>
                  </a:lnTo>
                  <a:lnTo>
                    <a:pt x="3204" y="3726"/>
                  </a:lnTo>
                  <a:lnTo>
                    <a:pt x="3204" y="3645"/>
                  </a:lnTo>
                  <a:lnTo>
                    <a:pt x="1125" y="3645"/>
                  </a:lnTo>
                  <a:lnTo>
                    <a:pt x="95" y="1860"/>
                  </a:lnTo>
                  <a:lnTo>
                    <a:pt x="1125" y="81"/>
                  </a:lnTo>
                  <a:lnTo>
                    <a:pt x="3180" y="81"/>
                  </a:lnTo>
                  <a:lnTo>
                    <a:pt x="4224" y="1884"/>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6"/>
            <p:cNvSpPr/>
            <p:nvPr/>
          </p:nvSpPr>
          <p:spPr>
            <a:xfrm>
              <a:off x="3371841"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7" y="456"/>
                    <a:pt x="456" y="351"/>
                    <a:pt x="456" y="228"/>
                  </a:cubicBezTo>
                  <a:cubicBezTo>
                    <a:pt x="456" y="104"/>
                    <a:pt x="357"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6"/>
            <p:cNvSpPr/>
            <p:nvPr/>
          </p:nvSpPr>
          <p:spPr>
            <a:xfrm>
              <a:off x="3500194"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3" y="456"/>
                    <a:pt x="456" y="351"/>
                    <a:pt x="456" y="228"/>
                  </a:cubicBezTo>
                  <a:cubicBezTo>
                    <a:pt x="456" y="104"/>
                    <a:pt x="353"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6"/>
            <p:cNvSpPr/>
            <p:nvPr/>
          </p:nvSpPr>
          <p:spPr>
            <a:xfrm>
              <a:off x="3404158" y="5278335"/>
              <a:ext cx="13719" cy="13780"/>
            </a:xfrm>
            <a:custGeom>
              <a:avLst/>
              <a:gdLst/>
              <a:ahLst/>
              <a:cxnLst/>
              <a:rect l="l" t="t" r="r" b="b"/>
              <a:pathLst>
                <a:path w="450"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6"/>
            <p:cNvSpPr/>
            <p:nvPr/>
          </p:nvSpPr>
          <p:spPr>
            <a:xfrm>
              <a:off x="3404158" y="5389126"/>
              <a:ext cx="13719" cy="13780"/>
            </a:xfrm>
            <a:custGeom>
              <a:avLst/>
              <a:gdLst/>
              <a:ahLst/>
              <a:cxnLst/>
              <a:rect l="l" t="t" r="r" b="b"/>
              <a:pathLst>
                <a:path w="450" h="452" extrusionOk="0">
                  <a:moveTo>
                    <a:pt x="228" y="1"/>
                  </a:moveTo>
                  <a:cubicBezTo>
                    <a:pt x="99" y="1"/>
                    <a:pt x="0" y="101"/>
                    <a:pt x="0" y="229"/>
                  </a:cubicBezTo>
                  <a:cubicBezTo>
                    <a:pt x="0" y="353"/>
                    <a:pt x="99" y="452"/>
                    <a:pt x="228" y="452"/>
                  </a:cubicBezTo>
                  <a:cubicBezTo>
                    <a:pt x="351" y="452"/>
                    <a:pt x="450" y="353"/>
                    <a:pt x="450" y="229"/>
                  </a:cubicBezTo>
                  <a:cubicBezTo>
                    <a:pt x="450"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6"/>
            <p:cNvSpPr/>
            <p:nvPr/>
          </p:nvSpPr>
          <p:spPr>
            <a:xfrm>
              <a:off x="3468090" y="5278335"/>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2" y="451"/>
                    <a:pt x="451" y="351"/>
                    <a:pt x="451" y="223"/>
                  </a:cubicBezTo>
                  <a:cubicBezTo>
                    <a:pt x="451" y="99"/>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6"/>
            <p:cNvSpPr/>
            <p:nvPr/>
          </p:nvSpPr>
          <p:spPr>
            <a:xfrm>
              <a:off x="3468090" y="5389126"/>
              <a:ext cx="13780" cy="13780"/>
            </a:xfrm>
            <a:custGeom>
              <a:avLst/>
              <a:gdLst/>
              <a:ahLst/>
              <a:cxnLst/>
              <a:rect l="l" t="t" r="r" b="b"/>
              <a:pathLst>
                <a:path w="452" h="452" extrusionOk="0">
                  <a:moveTo>
                    <a:pt x="228" y="1"/>
                  </a:moveTo>
                  <a:cubicBezTo>
                    <a:pt x="100" y="1"/>
                    <a:pt x="0" y="101"/>
                    <a:pt x="0" y="229"/>
                  </a:cubicBezTo>
                  <a:cubicBezTo>
                    <a:pt x="0" y="353"/>
                    <a:pt x="100" y="452"/>
                    <a:pt x="228" y="452"/>
                  </a:cubicBezTo>
                  <a:cubicBezTo>
                    <a:pt x="352" y="452"/>
                    <a:pt x="451" y="353"/>
                    <a:pt x="451" y="229"/>
                  </a:cubicBezTo>
                  <a:cubicBezTo>
                    <a:pt x="451" y="101"/>
                    <a:pt x="352"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6"/>
            <p:cNvSpPr/>
            <p:nvPr/>
          </p:nvSpPr>
          <p:spPr>
            <a:xfrm>
              <a:off x="3473883" y="5117269"/>
              <a:ext cx="130517" cy="57469"/>
            </a:xfrm>
            <a:custGeom>
              <a:avLst/>
              <a:gdLst/>
              <a:ahLst/>
              <a:cxnLst/>
              <a:rect l="l" t="t" r="r" b="b"/>
              <a:pathLst>
                <a:path w="4281" h="1885" extrusionOk="0">
                  <a:moveTo>
                    <a:pt x="1068" y="0"/>
                  </a:moveTo>
                  <a:lnTo>
                    <a:pt x="0" y="1846"/>
                  </a:lnTo>
                  <a:lnTo>
                    <a:pt x="71" y="1884"/>
                  </a:lnTo>
                  <a:lnTo>
                    <a:pt x="1115" y="81"/>
                  </a:lnTo>
                  <a:lnTo>
                    <a:pt x="3170" y="81"/>
                  </a:lnTo>
                  <a:lnTo>
                    <a:pt x="4215" y="1884"/>
                  </a:lnTo>
                  <a:lnTo>
                    <a:pt x="4281" y="184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6"/>
            <p:cNvSpPr/>
            <p:nvPr/>
          </p:nvSpPr>
          <p:spPr>
            <a:xfrm>
              <a:off x="3468090"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2" y="451"/>
                    <a:pt x="456" y="351"/>
                    <a:pt x="456" y="223"/>
                  </a:cubicBezTo>
                  <a:cubicBezTo>
                    <a:pt x="456" y="100"/>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6"/>
            <p:cNvSpPr/>
            <p:nvPr/>
          </p:nvSpPr>
          <p:spPr>
            <a:xfrm>
              <a:off x="3596443"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6"/>
            <p:cNvSpPr/>
            <p:nvPr/>
          </p:nvSpPr>
          <p:spPr>
            <a:xfrm>
              <a:off x="3500346" y="5111782"/>
              <a:ext cx="13780" cy="13780"/>
            </a:xfrm>
            <a:custGeom>
              <a:avLst/>
              <a:gdLst/>
              <a:ahLst/>
              <a:cxnLst/>
              <a:rect l="l" t="t" r="r" b="b"/>
              <a:pathLst>
                <a:path w="452" h="452" extrusionOk="0">
                  <a:moveTo>
                    <a:pt x="223" y="0"/>
                  </a:moveTo>
                  <a:cubicBezTo>
                    <a:pt x="100" y="0"/>
                    <a:pt x="0" y="99"/>
                    <a:pt x="0" y="228"/>
                  </a:cubicBezTo>
                  <a:cubicBezTo>
                    <a:pt x="0" y="351"/>
                    <a:pt x="100" y="451"/>
                    <a:pt x="223" y="451"/>
                  </a:cubicBezTo>
                  <a:cubicBezTo>
                    <a:pt x="352" y="451"/>
                    <a:pt x="451" y="351"/>
                    <a:pt x="451" y="228"/>
                  </a:cubicBezTo>
                  <a:cubicBezTo>
                    <a:pt x="451" y="99"/>
                    <a:pt x="352"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6"/>
            <p:cNvSpPr/>
            <p:nvPr/>
          </p:nvSpPr>
          <p:spPr>
            <a:xfrm>
              <a:off x="3500346" y="5222604"/>
              <a:ext cx="13780" cy="13933"/>
            </a:xfrm>
            <a:custGeom>
              <a:avLst/>
              <a:gdLst/>
              <a:ahLst/>
              <a:cxnLst/>
              <a:rect l="l" t="t" r="r" b="b"/>
              <a:pathLst>
                <a:path w="452" h="457" extrusionOk="0">
                  <a:moveTo>
                    <a:pt x="223" y="1"/>
                  </a:moveTo>
                  <a:cubicBezTo>
                    <a:pt x="100" y="1"/>
                    <a:pt x="0" y="105"/>
                    <a:pt x="0" y="229"/>
                  </a:cubicBezTo>
                  <a:cubicBezTo>
                    <a:pt x="0" y="352"/>
                    <a:pt x="100" y="457"/>
                    <a:pt x="223" y="457"/>
                  </a:cubicBezTo>
                  <a:cubicBezTo>
                    <a:pt x="352" y="457"/>
                    <a:pt x="451" y="352"/>
                    <a:pt x="451" y="229"/>
                  </a:cubicBezTo>
                  <a:cubicBezTo>
                    <a:pt x="451" y="105"/>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6"/>
            <p:cNvSpPr/>
            <p:nvPr/>
          </p:nvSpPr>
          <p:spPr>
            <a:xfrm>
              <a:off x="3564309" y="5111782"/>
              <a:ext cx="13780" cy="13780"/>
            </a:xfrm>
            <a:custGeom>
              <a:avLst/>
              <a:gdLst/>
              <a:ahLst/>
              <a:cxnLst/>
              <a:rect l="l" t="t" r="r" b="b"/>
              <a:pathLst>
                <a:path w="452" h="452" extrusionOk="0">
                  <a:moveTo>
                    <a:pt x="224" y="0"/>
                  </a:moveTo>
                  <a:cubicBezTo>
                    <a:pt x="101" y="0"/>
                    <a:pt x="0" y="99"/>
                    <a:pt x="0" y="228"/>
                  </a:cubicBezTo>
                  <a:cubicBezTo>
                    <a:pt x="0" y="351"/>
                    <a:pt x="101" y="451"/>
                    <a:pt x="224" y="451"/>
                  </a:cubicBezTo>
                  <a:cubicBezTo>
                    <a:pt x="351" y="451"/>
                    <a:pt x="451" y="351"/>
                    <a:pt x="451" y="228"/>
                  </a:cubicBezTo>
                  <a:cubicBezTo>
                    <a:pt x="451"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6"/>
            <p:cNvSpPr/>
            <p:nvPr/>
          </p:nvSpPr>
          <p:spPr>
            <a:xfrm>
              <a:off x="3564309" y="5222604"/>
              <a:ext cx="13780" cy="13933"/>
            </a:xfrm>
            <a:custGeom>
              <a:avLst/>
              <a:gdLst/>
              <a:ahLst/>
              <a:cxnLst/>
              <a:rect l="l" t="t" r="r" b="b"/>
              <a:pathLst>
                <a:path w="452" h="457" extrusionOk="0">
                  <a:moveTo>
                    <a:pt x="224" y="1"/>
                  </a:moveTo>
                  <a:cubicBezTo>
                    <a:pt x="101" y="1"/>
                    <a:pt x="0" y="105"/>
                    <a:pt x="0" y="229"/>
                  </a:cubicBezTo>
                  <a:cubicBezTo>
                    <a:pt x="0" y="352"/>
                    <a:pt x="101" y="457"/>
                    <a:pt x="224" y="457"/>
                  </a:cubicBezTo>
                  <a:cubicBezTo>
                    <a:pt x="351" y="457"/>
                    <a:pt x="451" y="352"/>
                    <a:pt x="451" y="229"/>
                  </a:cubicBezTo>
                  <a:cubicBezTo>
                    <a:pt x="451" y="105"/>
                    <a:pt x="351" y="1"/>
                    <a:pt x="2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6"/>
            <p:cNvSpPr/>
            <p:nvPr/>
          </p:nvSpPr>
          <p:spPr>
            <a:xfrm>
              <a:off x="3570101" y="5062270"/>
              <a:ext cx="34176" cy="56737"/>
            </a:xfrm>
            <a:custGeom>
              <a:avLst/>
              <a:gdLst/>
              <a:ahLst/>
              <a:cxnLst/>
              <a:rect l="l" t="t" r="r" b="b"/>
              <a:pathLst>
                <a:path w="1121" h="1861" extrusionOk="0">
                  <a:moveTo>
                    <a:pt x="1054" y="1"/>
                  </a:moveTo>
                  <a:lnTo>
                    <a:pt x="1" y="1823"/>
                  </a:lnTo>
                  <a:lnTo>
                    <a:pt x="71" y="1861"/>
                  </a:lnTo>
                  <a:lnTo>
                    <a:pt x="1120"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6"/>
            <p:cNvSpPr/>
            <p:nvPr/>
          </p:nvSpPr>
          <p:spPr>
            <a:xfrm>
              <a:off x="3596443" y="5056081"/>
              <a:ext cx="13902" cy="13902"/>
            </a:xfrm>
            <a:custGeom>
              <a:avLst/>
              <a:gdLst/>
              <a:ahLst/>
              <a:cxnLst/>
              <a:rect l="l" t="t" r="r" b="b"/>
              <a:pathLst>
                <a:path w="456" h="456" extrusionOk="0">
                  <a:moveTo>
                    <a:pt x="228" y="0"/>
                  </a:moveTo>
                  <a:cubicBezTo>
                    <a:pt x="105" y="0"/>
                    <a:pt x="0" y="104"/>
                    <a:pt x="0" y="228"/>
                  </a:cubicBezTo>
                  <a:cubicBezTo>
                    <a:pt x="0" y="351"/>
                    <a:pt x="105" y="456"/>
                    <a:pt x="228" y="456"/>
                  </a:cubicBezTo>
                  <a:cubicBezTo>
                    <a:pt x="351" y="456"/>
                    <a:pt x="456" y="351"/>
                    <a:pt x="456" y="228"/>
                  </a:cubicBezTo>
                  <a:cubicBezTo>
                    <a:pt x="456" y="104"/>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6"/>
            <p:cNvSpPr/>
            <p:nvPr/>
          </p:nvSpPr>
          <p:spPr>
            <a:xfrm>
              <a:off x="3185502" y="5284951"/>
              <a:ext cx="34298" cy="56768"/>
            </a:xfrm>
            <a:custGeom>
              <a:avLst/>
              <a:gdLst/>
              <a:ahLst/>
              <a:cxnLst/>
              <a:rect l="l" t="t" r="r" b="b"/>
              <a:pathLst>
                <a:path w="1125" h="1862" extrusionOk="0">
                  <a:moveTo>
                    <a:pt x="1054" y="1"/>
                  </a:moveTo>
                  <a:lnTo>
                    <a:pt x="0" y="1823"/>
                  </a:lnTo>
                  <a:lnTo>
                    <a:pt x="71" y="1862"/>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6"/>
            <p:cNvSpPr/>
            <p:nvPr/>
          </p:nvSpPr>
          <p:spPr>
            <a:xfrm>
              <a:off x="3179709" y="5334432"/>
              <a:ext cx="13780" cy="13780"/>
            </a:xfrm>
            <a:custGeom>
              <a:avLst/>
              <a:gdLst/>
              <a:ahLst/>
              <a:cxnLst/>
              <a:rect l="l" t="t" r="r" b="b"/>
              <a:pathLst>
                <a:path w="452" h="452" extrusionOk="0">
                  <a:moveTo>
                    <a:pt x="223" y="1"/>
                  </a:moveTo>
                  <a:cubicBezTo>
                    <a:pt x="100" y="1"/>
                    <a:pt x="0" y="101"/>
                    <a:pt x="0" y="224"/>
                  </a:cubicBezTo>
                  <a:cubicBezTo>
                    <a:pt x="0" y="353"/>
                    <a:pt x="100" y="452"/>
                    <a:pt x="223" y="452"/>
                  </a:cubicBezTo>
                  <a:cubicBezTo>
                    <a:pt x="351" y="452"/>
                    <a:pt x="451" y="353"/>
                    <a:pt x="451" y="224"/>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6"/>
            <p:cNvSpPr/>
            <p:nvPr/>
          </p:nvSpPr>
          <p:spPr>
            <a:xfrm>
              <a:off x="3211812" y="5278731"/>
              <a:ext cx="13933" cy="13780"/>
            </a:xfrm>
            <a:custGeom>
              <a:avLst/>
              <a:gdLst/>
              <a:ahLst/>
              <a:cxnLst/>
              <a:rect l="l" t="t" r="r" b="b"/>
              <a:pathLst>
                <a:path w="457" h="452" extrusionOk="0">
                  <a:moveTo>
                    <a:pt x="229" y="1"/>
                  </a:moveTo>
                  <a:cubicBezTo>
                    <a:pt x="106" y="1"/>
                    <a:pt x="1" y="101"/>
                    <a:pt x="1" y="229"/>
                  </a:cubicBezTo>
                  <a:cubicBezTo>
                    <a:pt x="1" y="353"/>
                    <a:pt x="106" y="452"/>
                    <a:pt x="229" y="452"/>
                  </a:cubicBezTo>
                  <a:cubicBezTo>
                    <a:pt x="352" y="452"/>
                    <a:pt x="456" y="353"/>
                    <a:pt x="456" y="229"/>
                  </a:cubicBezTo>
                  <a:cubicBezTo>
                    <a:pt x="456" y="101"/>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6"/>
            <p:cNvSpPr/>
            <p:nvPr/>
          </p:nvSpPr>
          <p:spPr>
            <a:xfrm>
              <a:off x="3666168" y="5228701"/>
              <a:ext cx="34207" cy="56859"/>
            </a:xfrm>
            <a:custGeom>
              <a:avLst/>
              <a:gdLst/>
              <a:ahLst/>
              <a:cxnLst/>
              <a:rect l="l" t="t" r="r" b="b"/>
              <a:pathLst>
                <a:path w="1122" h="1865" extrusionOk="0">
                  <a:moveTo>
                    <a:pt x="1054" y="0"/>
                  </a:moveTo>
                  <a:lnTo>
                    <a:pt x="0" y="1823"/>
                  </a:lnTo>
                  <a:lnTo>
                    <a:pt x="72" y="1865"/>
                  </a:lnTo>
                  <a:lnTo>
                    <a:pt x="1121" y="42"/>
                  </a:lnTo>
                  <a:lnTo>
                    <a:pt x="10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6"/>
            <p:cNvSpPr/>
            <p:nvPr/>
          </p:nvSpPr>
          <p:spPr>
            <a:xfrm>
              <a:off x="3660405" y="5278335"/>
              <a:ext cx="13780" cy="13780"/>
            </a:xfrm>
            <a:custGeom>
              <a:avLst/>
              <a:gdLst/>
              <a:ahLst/>
              <a:cxnLst/>
              <a:rect l="l" t="t" r="r" b="b"/>
              <a:pathLst>
                <a:path w="452" h="452" extrusionOk="0">
                  <a:moveTo>
                    <a:pt x="223" y="0"/>
                  </a:moveTo>
                  <a:cubicBezTo>
                    <a:pt x="99" y="0"/>
                    <a:pt x="0" y="99"/>
                    <a:pt x="0" y="223"/>
                  </a:cubicBezTo>
                  <a:cubicBezTo>
                    <a:pt x="0" y="351"/>
                    <a:pt x="99"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6"/>
            <p:cNvSpPr/>
            <p:nvPr/>
          </p:nvSpPr>
          <p:spPr>
            <a:xfrm>
              <a:off x="3692509" y="5222604"/>
              <a:ext cx="13933" cy="13750"/>
            </a:xfrm>
            <a:custGeom>
              <a:avLst/>
              <a:gdLst/>
              <a:ahLst/>
              <a:cxnLst/>
              <a:rect l="l" t="t" r="r" b="b"/>
              <a:pathLst>
                <a:path w="457" h="451" extrusionOk="0">
                  <a:moveTo>
                    <a:pt x="229" y="1"/>
                  </a:moveTo>
                  <a:cubicBezTo>
                    <a:pt x="104" y="1"/>
                    <a:pt x="1" y="100"/>
                    <a:pt x="1" y="229"/>
                  </a:cubicBezTo>
                  <a:cubicBezTo>
                    <a:pt x="1" y="352"/>
                    <a:pt x="104"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6"/>
            <p:cNvSpPr/>
            <p:nvPr/>
          </p:nvSpPr>
          <p:spPr>
            <a:xfrm>
              <a:off x="3377786" y="5062270"/>
              <a:ext cx="34329" cy="56737"/>
            </a:xfrm>
            <a:custGeom>
              <a:avLst/>
              <a:gdLst/>
              <a:ahLst/>
              <a:cxnLst/>
              <a:rect l="l" t="t" r="r" b="b"/>
              <a:pathLst>
                <a:path w="1126" h="1861" extrusionOk="0">
                  <a:moveTo>
                    <a:pt x="1054" y="1"/>
                  </a:moveTo>
                  <a:lnTo>
                    <a:pt x="0" y="1823"/>
                  </a:lnTo>
                  <a:lnTo>
                    <a:pt x="72" y="1861"/>
                  </a:lnTo>
                  <a:lnTo>
                    <a:pt x="1126"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6"/>
            <p:cNvSpPr/>
            <p:nvPr/>
          </p:nvSpPr>
          <p:spPr>
            <a:xfrm>
              <a:off x="3372024" y="5111782"/>
              <a:ext cx="13750" cy="13780"/>
            </a:xfrm>
            <a:custGeom>
              <a:avLst/>
              <a:gdLst/>
              <a:ahLst/>
              <a:cxnLst/>
              <a:rect l="l" t="t" r="r" b="b"/>
              <a:pathLst>
                <a:path w="451"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6"/>
            <p:cNvSpPr/>
            <p:nvPr/>
          </p:nvSpPr>
          <p:spPr>
            <a:xfrm>
              <a:off x="3404280" y="5056081"/>
              <a:ext cx="13780" cy="13780"/>
            </a:xfrm>
            <a:custGeom>
              <a:avLst/>
              <a:gdLst/>
              <a:ahLst/>
              <a:cxnLst/>
              <a:rect l="l" t="t" r="r" b="b"/>
              <a:pathLst>
                <a:path w="452" h="452" extrusionOk="0">
                  <a:moveTo>
                    <a:pt x="224" y="0"/>
                  </a:moveTo>
                  <a:cubicBezTo>
                    <a:pt x="100" y="0"/>
                    <a:pt x="1" y="99"/>
                    <a:pt x="1" y="228"/>
                  </a:cubicBezTo>
                  <a:cubicBezTo>
                    <a:pt x="1" y="351"/>
                    <a:pt x="100" y="451"/>
                    <a:pt x="224" y="451"/>
                  </a:cubicBezTo>
                  <a:cubicBezTo>
                    <a:pt x="351" y="451"/>
                    <a:pt x="452" y="351"/>
                    <a:pt x="452" y="228"/>
                  </a:cubicBezTo>
                  <a:cubicBezTo>
                    <a:pt x="452"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6"/>
            <p:cNvSpPr/>
            <p:nvPr/>
          </p:nvSpPr>
          <p:spPr>
            <a:xfrm>
              <a:off x="3377939" y="5006569"/>
              <a:ext cx="34329" cy="56737"/>
            </a:xfrm>
            <a:custGeom>
              <a:avLst/>
              <a:gdLst/>
              <a:ahLst/>
              <a:cxnLst/>
              <a:rect l="l" t="t" r="r" b="b"/>
              <a:pathLst>
                <a:path w="1126" h="1861" extrusionOk="0">
                  <a:moveTo>
                    <a:pt x="72" y="1"/>
                  </a:moveTo>
                  <a:lnTo>
                    <a:pt x="0" y="38"/>
                  </a:lnTo>
                  <a:lnTo>
                    <a:pt x="1054" y="1861"/>
                  </a:lnTo>
                  <a:lnTo>
                    <a:pt x="1125"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6"/>
            <p:cNvSpPr/>
            <p:nvPr/>
          </p:nvSpPr>
          <p:spPr>
            <a:xfrm>
              <a:off x="3372024" y="5000350"/>
              <a:ext cx="13750" cy="13933"/>
            </a:xfrm>
            <a:custGeom>
              <a:avLst/>
              <a:gdLst/>
              <a:ahLst/>
              <a:cxnLst/>
              <a:rect l="l" t="t" r="r" b="b"/>
              <a:pathLst>
                <a:path w="451" h="457" extrusionOk="0">
                  <a:moveTo>
                    <a:pt x="228" y="1"/>
                  </a:moveTo>
                  <a:cubicBezTo>
                    <a:pt x="99" y="1"/>
                    <a:pt x="0" y="105"/>
                    <a:pt x="0" y="229"/>
                  </a:cubicBezTo>
                  <a:cubicBezTo>
                    <a:pt x="0" y="356"/>
                    <a:pt x="99" y="457"/>
                    <a:pt x="228" y="457"/>
                  </a:cubicBezTo>
                  <a:cubicBezTo>
                    <a:pt x="351" y="457"/>
                    <a:pt x="450" y="356"/>
                    <a:pt x="450" y="229"/>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6"/>
            <p:cNvSpPr/>
            <p:nvPr/>
          </p:nvSpPr>
          <p:spPr>
            <a:xfrm>
              <a:off x="3185624" y="5118428"/>
              <a:ext cx="34176" cy="56737"/>
            </a:xfrm>
            <a:custGeom>
              <a:avLst/>
              <a:gdLst/>
              <a:ahLst/>
              <a:cxnLst/>
              <a:rect l="l" t="t" r="r" b="b"/>
              <a:pathLst>
                <a:path w="1121" h="1861" extrusionOk="0">
                  <a:moveTo>
                    <a:pt x="72" y="1"/>
                  </a:moveTo>
                  <a:lnTo>
                    <a:pt x="1" y="38"/>
                  </a:lnTo>
                  <a:lnTo>
                    <a:pt x="1055" y="1861"/>
                  </a:lnTo>
                  <a:lnTo>
                    <a:pt x="1121"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6"/>
            <p:cNvSpPr/>
            <p:nvPr/>
          </p:nvSpPr>
          <p:spPr>
            <a:xfrm>
              <a:off x="3211812" y="5167909"/>
              <a:ext cx="13933" cy="13750"/>
            </a:xfrm>
            <a:custGeom>
              <a:avLst/>
              <a:gdLst/>
              <a:ahLst/>
              <a:cxnLst/>
              <a:rect l="l" t="t" r="r" b="b"/>
              <a:pathLst>
                <a:path w="457" h="451" extrusionOk="0">
                  <a:moveTo>
                    <a:pt x="229" y="1"/>
                  </a:moveTo>
                  <a:cubicBezTo>
                    <a:pt x="106" y="1"/>
                    <a:pt x="1" y="100"/>
                    <a:pt x="1" y="229"/>
                  </a:cubicBezTo>
                  <a:cubicBezTo>
                    <a:pt x="1" y="352"/>
                    <a:pt x="106"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6"/>
            <p:cNvSpPr/>
            <p:nvPr/>
          </p:nvSpPr>
          <p:spPr>
            <a:xfrm>
              <a:off x="3179709" y="5112178"/>
              <a:ext cx="13780" cy="13933"/>
            </a:xfrm>
            <a:custGeom>
              <a:avLst/>
              <a:gdLst/>
              <a:ahLst/>
              <a:cxnLst/>
              <a:rect l="l" t="t" r="r" b="b"/>
              <a:pathLst>
                <a:path w="452" h="457" extrusionOk="0">
                  <a:moveTo>
                    <a:pt x="223" y="1"/>
                  </a:moveTo>
                  <a:cubicBezTo>
                    <a:pt x="100" y="1"/>
                    <a:pt x="0" y="106"/>
                    <a:pt x="0" y="229"/>
                  </a:cubicBezTo>
                  <a:cubicBezTo>
                    <a:pt x="0" y="353"/>
                    <a:pt x="100" y="456"/>
                    <a:pt x="223" y="456"/>
                  </a:cubicBezTo>
                  <a:cubicBezTo>
                    <a:pt x="351" y="456"/>
                    <a:pt x="451" y="353"/>
                    <a:pt x="451" y="229"/>
                  </a:cubicBezTo>
                  <a:cubicBezTo>
                    <a:pt x="451" y="106"/>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6"/>
            <p:cNvSpPr/>
            <p:nvPr/>
          </p:nvSpPr>
          <p:spPr>
            <a:xfrm>
              <a:off x="3281263" y="5228701"/>
              <a:ext cx="97743" cy="113596"/>
            </a:xfrm>
            <a:custGeom>
              <a:avLst/>
              <a:gdLst/>
              <a:ahLst/>
              <a:cxnLst/>
              <a:rect l="l" t="t" r="r" b="b"/>
              <a:pathLst>
                <a:path w="3206" h="3726" extrusionOk="0">
                  <a:moveTo>
                    <a:pt x="1079" y="0"/>
                  </a:moveTo>
                  <a:lnTo>
                    <a:pt x="1" y="1860"/>
                  </a:lnTo>
                  <a:lnTo>
                    <a:pt x="1079" y="3725"/>
                  </a:lnTo>
                  <a:lnTo>
                    <a:pt x="3205" y="3725"/>
                  </a:lnTo>
                  <a:lnTo>
                    <a:pt x="3205" y="3645"/>
                  </a:lnTo>
                  <a:lnTo>
                    <a:pt x="1126" y="3645"/>
                  </a:lnTo>
                  <a:lnTo>
                    <a:pt x="96" y="1860"/>
                  </a:lnTo>
                  <a:lnTo>
                    <a:pt x="1126" y="80"/>
                  </a:lnTo>
                  <a:lnTo>
                    <a:pt x="3205" y="80"/>
                  </a:lnTo>
                  <a:lnTo>
                    <a:pt x="3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6"/>
            <p:cNvSpPr/>
            <p:nvPr/>
          </p:nvSpPr>
          <p:spPr>
            <a:xfrm>
              <a:off x="3275806" y="5278731"/>
              <a:ext cx="13902" cy="13780"/>
            </a:xfrm>
            <a:custGeom>
              <a:avLst/>
              <a:gdLst/>
              <a:ahLst/>
              <a:cxnLst/>
              <a:rect l="l" t="t" r="r" b="b"/>
              <a:pathLst>
                <a:path w="456" h="452" extrusionOk="0">
                  <a:moveTo>
                    <a:pt x="228" y="1"/>
                  </a:moveTo>
                  <a:cubicBezTo>
                    <a:pt x="104" y="1"/>
                    <a:pt x="0" y="101"/>
                    <a:pt x="0" y="229"/>
                  </a:cubicBezTo>
                  <a:cubicBezTo>
                    <a:pt x="0" y="353"/>
                    <a:pt x="104" y="452"/>
                    <a:pt x="228" y="452"/>
                  </a:cubicBezTo>
                  <a:cubicBezTo>
                    <a:pt x="351" y="452"/>
                    <a:pt x="456" y="353"/>
                    <a:pt x="456" y="229"/>
                  </a:cubicBezTo>
                  <a:cubicBezTo>
                    <a:pt x="456"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6"/>
            <p:cNvSpPr/>
            <p:nvPr/>
          </p:nvSpPr>
          <p:spPr>
            <a:xfrm>
              <a:off x="3308061" y="5223031"/>
              <a:ext cx="13780" cy="13933"/>
            </a:xfrm>
            <a:custGeom>
              <a:avLst/>
              <a:gdLst/>
              <a:ahLst/>
              <a:cxnLst/>
              <a:rect l="l" t="t" r="r" b="b"/>
              <a:pathLst>
                <a:path w="452" h="457" extrusionOk="0">
                  <a:moveTo>
                    <a:pt x="228" y="1"/>
                  </a:moveTo>
                  <a:cubicBezTo>
                    <a:pt x="99" y="1"/>
                    <a:pt x="0" y="105"/>
                    <a:pt x="0" y="228"/>
                  </a:cubicBezTo>
                  <a:cubicBezTo>
                    <a:pt x="0" y="351"/>
                    <a:pt x="99" y="456"/>
                    <a:pt x="228" y="456"/>
                  </a:cubicBezTo>
                  <a:cubicBezTo>
                    <a:pt x="351" y="456"/>
                    <a:pt x="451" y="351"/>
                    <a:pt x="451" y="228"/>
                  </a:cubicBezTo>
                  <a:cubicBezTo>
                    <a:pt x="451"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6"/>
            <p:cNvSpPr/>
            <p:nvPr/>
          </p:nvSpPr>
          <p:spPr>
            <a:xfrm>
              <a:off x="3308061" y="5334035"/>
              <a:ext cx="13780" cy="13780"/>
            </a:xfrm>
            <a:custGeom>
              <a:avLst/>
              <a:gdLst/>
              <a:ahLst/>
              <a:cxnLst/>
              <a:rect l="l" t="t" r="r" b="b"/>
              <a:pathLst>
                <a:path w="452" h="452" extrusionOk="0">
                  <a:moveTo>
                    <a:pt x="228" y="0"/>
                  </a:moveTo>
                  <a:cubicBezTo>
                    <a:pt x="99" y="0"/>
                    <a:pt x="0" y="99"/>
                    <a:pt x="0" y="223"/>
                  </a:cubicBezTo>
                  <a:cubicBezTo>
                    <a:pt x="0" y="351"/>
                    <a:pt x="99"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6"/>
            <p:cNvSpPr/>
            <p:nvPr/>
          </p:nvSpPr>
          <p:spPr>
            <a:xfrm>
              <a:off x="3372024" y="5223031"/>
              <a:ext cx="13750" cy="13933"/>
            </a:xfrm>
            <a:custGeom>
              <a:avLst/>
              <a:gdLst/>
              <a:ahLst/>
              <a:cxnLst/>
              <a:rect l="l" t="t" r="r" b="b"/>
              <a:pathLst>
                <a:path w="451" h="457" extrusionOk="0">
                  <a:moveTo>
                    <a:pt x="228" y="1"/>
                  </a:moveTo>
                  <a:cubicBezTo>
                    <a:pt x="99" y="1"/>
                    <a:pt x="0" y="105"/>
                    <a:pt x="0" y="228"/>
                  </a:cubicBezTo>
                  <a:cubicBezTo>
                    <a:pt x="0" y="351"/>
                    <a:pt x="99" y="456"/>
                    <a:pt x="228" y="456"/>
                  </a:cubicBezTo>
                  <a:cubicBezTo>
                    <a:pt x="351" y="456"/>
                    <a:pt x="450" y="351"/>
                    <a:pt x="450" y="228"/>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6"/>
            <p:cNvSpPr/>
            <p:nvPr/>
          </p:nvSpPr>
          <p:spPr>
            <a:xfrm>
              <a:off x="3377359" y="5172970"/>
              <a:ext cx="131005" cy="113048"/>
            </a:xfrm>
            <a:custGeom>
              <a:avLst/>
              <a:gdLst/>
              <a:ahLst/>
              <a:cxnLst/>
              <a:rect l="l" t="t" r="r" b="b"/>
              <a:pathLst>
                <a:path w="4297" h="3708" extrusionOk="0">
                  <a:moveTo>
                    <a:pt x="1078" y="0"/>
                  </a:moveTo>
                  <a:lnTo>
                    <a:pt x="1" y="1861"/>
                  </a:lnTo>
                  <a:lnTo>
                    <a:pt x="1068" y="3708"/>
                  </a:lnTo>
                  <a:lnTo>
                    <a:pt x="1135" y="3665"/>
                  </a:lnTo>
                  <a:lnTo>
                    <a:pt x="95" y="1861"/>
                  </a:lnTo>
                  <a:lnTo>
                    <a:pt x="1125" y="81"/>
                  </a:lnTo>
                  <a:lnTo>
                    <a:pt x="3186" y="81"/>
                  </a:lnTo>
                  <a:lnTo>
                    <a:pt x="4224" y="1885"/>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6"/>
            <p:cNvSpPr/>
            <p:nvPr/>
          </p:nvSpPr>
          <p:spPr>
            <a:xfrm>
              <a:off x="3404158" y="5167482"/>
              <a:ext cx="13902" cy="13780"/>
            </a:xfrm>
            <a:custGeom>
              <a:avLst/>
              <a:gdLst/>
              <a:ahLst/>
              <a:cxnLst/>
              <a:rect l="l" t="t" r="r" b="b"/>
              <a:pathLst>
                <a:path w="456" h="452" extrusionOk="0">
                  <a:moveTo>
                    <a:pt x="228" y="0"/>
                  </a:moveTo>
                  <a:cubicBezTo>
                    <a:pt x="104" y="0"/>
                    <a:pt x="0" y="100"/>
                    <a:pt x="0" y="223"/>
                  </a:cubicBezTo>
                  <a:cubicBezTo>
                    <a:pt x="0" y="351"/>
                    <a:pt x="104"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6"/>
            <p:cNvSpPr/>
            <p:nvPr/>
          </p:nvSpPr>
          <p:spPr>
            <a:xfrm>
              <a:off x="3281720" y="5117269"/>
              <a:ext cx="97286" cy="57469"/>
            </a:xfrm>
            <a:custGeom>
              <a:avLst/>
              <a:gdLst/>
              <a:ahLst/>
              <a:cxnLst/>
              <a:rect l="l" t="t" r="r" b="b"/>
              <a:pathLst>
                <a:path w="3191" h="1885" extrusionOk="0">
                  <a:moveTo>
                    <a:pt x="1064" y="0"/>
                  </a:moveTo>
                  <a:lnTo>
                    <a:pt x="1" y="1842"/>
                  </a:lnTo>
                  <a:lnTo>
                    <a:pt x="67" y="1884"/>
                  </a:lnTo>
                  <a:lnTo>
                    <a:pt x="1111" y="81"/>
                  </a:lnTo>
                  <a:lnTo>
                    <a:pt x="3190" y="81"/>
                  </a:lnTo>
                  <a:lnTo>
                    <a:pt x="319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6"/>
            <p:cNvSpPr/>
            <p:nvPr/>
          </p:nvSpPr>
          <p:spPr>
            <a:xfrm>
              <a:off x="3308061" y="5111782"/>
              <a:ext cx="13780" cy="13780"/>
            </a:xfrm>
            <a:custGeom>
              <a:avLst/>
              <a:gdLst/>
              <a:ahLst/>
              <a:cxnLst/>
              <a:rect l="l" t="t" r="r" b="b"/>
              <a:pathLst>
                <a:path w="452" h="452" extrusionOk="0">
                  <a:moveTo>
                    <a:pt x="228" y="0"/>
                  </a:moveTo>
                  <a:cubicBezTo>
                    <a:pt x="99" y="0"/>
                    <a:pt x="0" y="99"/>
                    <a:pt x="0" y="228"/>
                  </a:cubicBezTo>
                  <a:cubicBezTo>
                    <a:pt x="0" y="351"/>
                    <a:pt x="99" y="451"/>
                    <a:pt x="228" y="451"/>
                  </a:cubicBezTo>
                  <a:cubicBezTo>
                    <a:pt x="351" y="451"/>
                    <a:pt x="451" y="351"/>
                    <a:pt x="451" y="228"/>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6"/>
            <p:cNvSpPr/>
            <p:nvPr/>
          </p:nvSpPr>
          <p:spPr>
            <a:xfrm>
              <a:off x="3569644" y="5283823"/>
              <a:ext cx="130852" cy="113596"/>
            </a:xfrm>
            <a:custGeom>
              <a:avLst/>
              <a:gdLst/>
              <a:ahLst/>
              <a:cxnLst/>
              <a:rect l="l" t="t" r="r" b="b"/>
              <a:pathLst>
                <a:path w="4292" h="3726" extrusionOk="0">
                  <a:moveTo>
                    <a:pt x="1078" y="0"/>
                  </a:moveTo>
                  <a:lnTo>
                    <a:pt x="1" y="1860"/>
                  </a:lnTo>
                  <a:lnTo>
                    <a:pt x="1078" y="3726"/>
                  </a:lnTo>
                  <a:lnTo>
                    <a:pt x="3205" y="3726"/>
                  </a:lnTo>
                  <a:lnTo>
                    <a:pt x="3205" y="3645"/>
                  </a:lnTo>
                  <a:lnTo>
                    <a:pt x="1122" y="3645"/>
                  </a:lnTo>
                  <a:lnTo>
                    <a:pt x="96" y="1860"/>
                  </a:lnTo>
                  <a:lnTo>
                    <a:pt x="1122" y="81"/>
                  </a:lnTo>
                  <a:lnTo>
                    <a:pt x="3181" y="81"/>
                  </a:lnTo>
                  <a:lnTo>
                    <a:pt x="4220" y="1884"/>
                  </a:lnTo>
                  <a:lnTo>
                    <a:pt x="4292" y="1842"/>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6"/>
            <p:cNvSpPr/>
            <p:nvPr/>
          </p:nvSpPr>
          <p:spPr>
            <a:xfrm>
              <a:off x="3564156" y="5333883"/>
              <a:ext cx="13933" cy="13933"/>
            </a:xfrm>
            <a:custGeom>
              <a:avLst/>
              <a:gdLst/>
              <a:ahLst/>
              <a:cxnLst/>
              <a:rect l="l" t="t" r="r" b="b"/>
              <a:pathLst>
                <a:path w="457" h="457" extrusionOk="0">
                  <a:moveTo>
                    <a:pt x="229" y="1"/>
                  </a:moveTo>
                  <a:cubicBezTo>
                    <a:pt x="100" y="1"/>
                    <a:pt x="1" y="104"/>
                    <a:pt x="1" y="228"/>
                  </a:cubicBezTo>
                  <a:cubicBezTo>
                    <a:pt x="1" y="351"/>
                    <a:pt x="100" y="456"/>
                    <a:pt x="229" y="456"/>
                  </a:cubicBezTo>
                  <a:cubicBezTo>
                    <a:pt x="352" y="456"/>
                    <a:pt x="456" y="351"/>
                    <a:pt x="456" y="228"/>
                  </a:cubicBezTo>
                  <a:cubicBezTo>
                    <a:pt x="456"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6"/>
            <p:cNvSpPr/>
            <p:nvPr/>
          </p:nvSpPr>
          <p:spPr>
            <a:xfrm>
              <a:off x="3692509" y="5333883"/>
              <a:ext cx="13780" cy="13933"/>
            </a:xfrm>
            <a:custGeom>
              <a:avLst/>
              <a:gdLst/>
              <a:ahLst/>
              <a:cxnLst/>
              <a:rect l="l" t="t" r="r" b="b"/>
              <a:pathLst>
                <a:path w="452" h="457" extrusionOk="0">
                  <a:moveTo>
                    <a:pt x="229" y="1"/>
                  </a:moveTo>
                  <a:cubicBezTo>
                    <a:pt x="100" y="1"/>
                    <a:pt x="1" y="104"/>
                    <a:pt x="1" y="228"/>
                  </a:cubicBezTo>
                  <a:cubicBezTo>
                    <a:pt x="1" y="351"/>
                    <a:pt x="100" y="456"/>
                    <a:pt x="229" y="456"/>
                  </a:cubicBezTo>
                  <a:cubicBezTo>
                    <a:pt x="352" y="456"/>
                    <a:pt x="452" y="351"/>
                    <a:pt x="452" y="228"/>
                  </a:cubicBezTo>
                  <a:cubicBezTo>
                    <a:pt x="452"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6"/>
            <p:cNvSpPr/>
            <p:nvPr/>
          </p:nvSpPr>
          <p:spPr>
            <a:xfrm>
              <a:off x="3596443" y="5278335"/>
              <a:ext cx="13780" cy="13780"/>
            </a:xfrm>
            <a:custGeom>
              <a:avLst/>
              <a:gdLst/>
              <a:ahLst/>
              <a:cxnLst/>
              <a:rect l="l" t="t" r="r" b="b"/>
              <a:pathLst>
                <a:path w="452" h="452" extrusionOk="0">
                  <a:moveTo>
                    <a:pt x="223" y="0"/>
                  </a:moveTo>
                  <a:cubicBezTo>
                    <a:pt x="100" y="0"/>
                    <a:pt x="0" y="99"/>
                    <a:pt x="0" y="223"/>
                  </a:cubicBezTo>
                  <a:cubicBezTo>
                    <a:pt x="0" y="351"/>
                    <a:pt x="100"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6"/>
            <p:cNvSpPr/>
            <p:nvPr/>
          </p:nvSpPr>
          <p:spPr>
            <a:xfrm>
              <a:off x="3596443" y="5389126"/>
              <a:ext cx="13780" cy="13780"/>
            </a:xfrm>
            <a:custGeom>
              <a:avLst/>
              <a:gdLst/>
              <a:ahLst/>
              <a:cxnLst/>
              <a:rect l="l" t="t" r="r" b="b"/>
              <a:pathLst>
                <a:path w="452" h="452" extrusionOk="0">
                  <a:moveTo>
                    <a:pt x="223" y="1"/>
                  </a:moveTo>
                  <a:cubicBezTo>
                    <a:pt x="100" y="1"/>
                    <a:pt x="0" y="101"/>
                    <a:pt x="0" y="229"/>
                  </a:cubicBezTo>
                  <a:cubicBezTo>
                    <a:pt x="0" y="353"/>
                    <a:pt x="100"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6"/>
            <p:cNvSpPr/>
            <p:nvPr/>
          </p:nvSpPr>
          <p:spPr>
            <a:xfrm>
              <a:off x="3660405" y="5389126"/>
              <a:ext cx="13780" cy="13780"/>
            </a:xfrm>
            <a:custGeom>
              <a:avLst/>
              <a:gdLst/>
              <a:ahLst/>
              <a:cxnLst/>
              <a:rect l="l" t="t" r="r" b="b"/>
              <a:pathLst>
                <a:path w="452" h="452" extrusionOk="0">
                  <a:moveTo>
                    <a:pt x="223" y="1"/>
                  </a:moveTo>
                  <a:cubicBezTo>
                    <a:pt x="99" y="1"/>
                    <a:pt x="0" y="101"/>
                    <a:pt x="0" y="229"/>
                  </a:cubicBezTo>
                  <a:cubicBezTo>
                    <a:pt x="0" y="353"/>
                    <a:pt x="99"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6"/>
            <p:cNvSpPr/>
            <p:nvPr/>
          </p:nvSpPr>
          <p:spPr>
            <a:xfrm>
              <a:off x="3185502" y="5173397"/>
              <a:ext cx="130547" cy="57469"/>
            </a:xfrm>
            <a:custGeom>
              <a:avLst/>
              <a:gdLst/>
              <a:ahLst/>
              <a:cxnLst/>
              <a:rect l="l" t="t" r="r" b="b"/>
              <a:pathLst>
                <a:path w="4282"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6"/>
            <p:cNvSpPr/>
            <p:nvPr/>
          </p:nvSpPr>
          <p:spPr>
            <a:xfrm>
              <a:off x="3218642" y="5284524"/>
              <a:ext cx="64268" cy="2500"/>
            </a:xfrm>
            <a:custGeom>
              <a:avLst/>
              <a:gdLst/>
              <a:ahLst/>
              <a:cxnLst/>
              <a:rect l="l" t="t" r="r" b="b"/>
              <a:pathLst>
                <a:path w="2108" h="82" extrusionOk="0">
                  <a:moveTo>
                    <a:pt x="0" y="1"/>
                  </a:moveTo>
                  <a:lnTo>
                    <a:pt x="0" y="82"/>
                  </a:lnTo>
                  <a:lnTo>
                    <a:pt x="2107" y="82"/>
                  </a:lnTo>
                  <a:lnTo>
                    <a:pt x="2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6"/>
            <p:cNvSpPr/>
            <p:nvPr/>
          </p:nvSpPr>
          <p:spPr>
            <a:xfrm>
              <a:off x="3179709" y="5223640"/>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6"/>
            <p:cNvSpPr/>
            <p:nvPr/>
          </p:nvSpPr>
          <p:spPr>
            <a:xfrm>
              <a:off x="3275806" y="5167909"/>
              <a:ext cx="13902" cy="13750"/>
            </a:xfrm>
            <a:custGeom>
              <a:avLst/>
              <a:gdLst/>
              <a:ahLst/>
              <a:cxnLst/>
              <a:rect l="l" t="t" r="r" b="b"/>
              <a:pathLst>
                <a:path w="456" h="451" extrusionOk="0">
                  <a:moveTo>
                    <a:pt x="228" y="1"/>
                  </a:moveTo>
                  <a:cubicBezTo>
                    <a:pt x="104" y="1"/>
                    <a:pt x="0" y="100"/>
                    <a:pt x="0" y="229"/>
                  </a:cubicBezTo>
                  <a:cubicBezTo>
                    <a:pt x="0" y="352"/>
                    <a:pt x="104" y="451"/>
                    <a:pt x="228" y="451"/>
                  </a:cubicBezTo>
                  <a:cubicBezTo>
                    <a:pt x="351" y="451"/>
                    <a:pt x="456" y="352"/>
                    <a:pt x="456" y="229"/>
                  </a:cubicBezTo>
                  <a:cubicBezTo>
                    <a:pt x="456" y="100"/>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6"/>
            <p:cNvSpPr/>
            <p:nvPr/>
          </p:nvSpPr>
          <p:spPr>
            <a:xfrm>
              <a:off x="3473883" y="5228091"/>
              <a:ext cx="130517" cy="57469"/>
            </a:xfrm>
            <a:custGeom>
              <a:avLst/>
              <a:gdLst/>
              <a:ahLst/>
              <a:cxnLst/>
              <a:rect l="l" t="t" r="r" b="b"/>
              <a:pathLst>
                <a:path w="4281"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6"/>
            <p:cNvSpPr/>
            <p:nvPr/>
          </p:nvSpPr>
          <p:spPr>
            <a:xfrm>
              <a:off x="3473426" y="5450223"/>
              <a:ext cx="130974" cy="113017"/>
            </a:xfrm>
            <a:custGeom>
              <a:avLst/>
              <a:gdLst/>
              <a:ahLst/>
              <a:cxnLst/>
              <a:rect l="l" t="t" r="r" b="b"/>
              <a:pathLst>
                <a:path w="4296" h="3707" extrusionOk="0">
                  <a:moveTo>
                    <a:pt x="1078" y="0"/>
                  </a:moveTo>
                  <a:lnTo>
                    <a:pt x="0" y="1865"/>
                  </a:lnTo>
                  <a:lnTo>
                    <a:pt x="1069" y="3707"/>
                  </a:lnTo>
                  <a:lnTo>
                    <a:pt x="1135" y="3669"/>
                  </a:lnTo>
                  <a:lnTo>
                    <a:pt x="96" y="1865"/>
                  </a:lnTo>
                  <a:lnTo>
                    <a:pt x="1126" y="86"/>
                  </a:lnTo>
                  <a:lnTo>
                    <a:pt x="3185" y="86"/>
                  </a:lnTo>
                  <a:lnTo>
                    <a:pt x="4225" y="1884"/>
                  </a:lnTo>
                  <a:lnTo>
                    <a:pt x="4296" y="1847"/>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6"/>
            <p:cNvSpPr/>
            <p:nvPr/>
          </p:nvSpPr>
          <p:spPr>
            <a:xfrm>
              <a:off x="3468090"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2" y="450"/>
                    <a:pt x="451" y="351"/>
                    <a:pt x="451" y="228"/>
                  </a:cubicBezTo>
                  <a:cubicBezTo>
                    <a:pt x="451" y="100"/>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6"/>
            <p:cNvSpPr/>
            <p:nvPr/>
          </p:nvSpPr>
          <p:spPr>
            <a:xfrm>
              <a:off x="3596443"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1" y="450"/>
                    <a:pt x="451" y="351"/>
                    <a:pt x="451" y="228"/>
                  </a:cubicBezTo>
                  <a:cubicBezTo>
                    <a:pt x="451" y="100"/>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6"/>
            <p:cNvSpPr/>
            <p:nvPr/>
          </p:nvSpPr>
          <p:spPr>
            <a:xfrm>
              <a:off x="3500194" y="5444705"/>
              <a:ext cx="13780" cy="13902"/>
            </a:xfrm>
            <a:custGeom>
              <a:avLst/>
              <a:gdLst/>
              <a:ahLst/>
              <a:cxnLst/>
              <a:rect l="l" t="t" r="r" b="b"/>
              <a:pathLst>
                <a:path w="452" h="456" extrusionOk="0">
                  <a:moveTo>
                    <a:pt x="228" y="0"/>
                  </a:moveTo>
                  <a:cubicBezTo>
                    <a:pt x="101" y="0"/>
                    <a:pt x="1" y="105"/>
                    <a:pt x="1" y="228"/>
                  </a:cubicBezTo>
                  <a:cubicBezTo>
                    <a:pt x="1" y="352"/>
                    <a:pt x="101" y="456"/>
                    <a:pt x="228" y="456"/>
                  </a:cubicBezTo>
                  <a:cubicBezTo>
                    <a:pt x="353" y="456"/>
                    <a:pt x="452" y="352"/>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6"/>
            <p:cNvSpPr/>
            <p:nvPr/>
          </p:nvSpPr>
          <p:spPr>
            <a:xfrm>
              <a:off x="3500194" y="5555558"/>
              <a:ext cx="13780" cy="13902"/>
            </a:xfrm>
            <a:custGeom>
              <a:avLst/>
              <a:gdLst/>
              <a:ahLst/>
              <a:cxnLst/>
              <a:rect l="l" t="t" r="r" b="b"/>
              <a:pathLst>
                <a:path w="452" h="456" extrusionOk="0">
                  <a:moveTo>
                    <a:pt x="228" y="0"/>
                  </a:moveTo>
                  <a:cubicBezTo>
                    <a:pt x="101" y="0"/>
                    <a:pt x="1" y="105"/>
                    <a:pt x="1" y="228"/>
                  </a:cubicBezTo>
                  <a:cubicBezTo>
                    <a:pt x="1" y="357"/>
                    <a:pt x="101" y="456"/>
                    <a:pt x="228" y="456"/>
                  </a:cubicBezTo>
                  <a:cubicBezTo>
                    <a:pt x="353" y="456"/>
                    <a:pt x="452" y="357"/>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6"/>
            <p:cNvSpPr/>
            <p:nvPr/>
          </p:nvSpPr>
          <p:spPr>
            <a:xfrm>
              <a:off x="3564156" y="5444705"/>
              <a:ext cx="13780" cy="13902"/>
            </a:xfrm>
            <a:custGeom>
              <a:avLst/>
              <a:gdLst/>
              <a:ahLst/>
              <a:cxnLst/>
              <a:rect l="l" t="t" r="r" b="b"/>
              <a:pathLst>
                <a:path w="452" h="456" extrusionOk="0">
                  <a:moveTo>
                    <a:pt x="229" y="0"/>
                  </a:moveTo>
                  <a:cubicBezTo>
                    <a:pt x="100" y="0"/>
                    <a:pt x="1" y="105"/>
                    <a:pt x="1" y="228"/>
                  </a:cubicBezTo>
                  <a:cubicBezTo>
                    <a:pt x="1" y="352"/>
                    <a:pt x="100" y="456"/>
                    <a:pt x="229" y="456"/>
                  </a:cubicBezTo>
                  <a:cubicBezTo>
                    <a:pt x="352" y="456"/>
                    <a:pt x="452" y="352"/>
                    <a:pt x="452" y="228"/>
                  </a:cubicBezTo>
                  <a:cubicBezTo>
                    <a:pt x="452" y="105"/>
                    <a:pt x="352" y="0"/>
                    <a:pt x="2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6"/>
            <p:cNvSpPr/>
            <p:nvPr/>
          </p:nvSpPr>
          <p:spPr>
            <a:xfrm>
              <a:off x="3570101" y="5395651"/>
              <a:ext cx="34298" cy="56768"/>
            </a:xfrm>
            <a:custGeom>
              <a:avLst/>
              <a:gdLst/>
              <a:ahLst/>
              <a:cxnLst/>
              <a:rect l="l" t="t" r="r" b="b"/>
              <a:pathLst>
                <a:path w="1125" h="1862" extrusionOk="0">
                  <a:moveTo>
                    <a:pt x="1054" y="1"/>
                  </a:moveTo>
                  <a:lnTo>
                    <a:pt x="1" y="1823"/>
                  </a:lnTo>
                  <a:lnTo>
                    <a:pt x="71" y="1861"/>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6"/>
            <p:cNvSpPr/>
            <p:nvPr/>
          </p:nvSpPr>
          <p:spPr>
            <a:xfrm>
              <a:off x="3473608" y="5339371"/>
              <a:ext cx="97682" cy="113048"/>
            </a:xfrm>
            <a:custGeom>
              <a:avLst/>
              <a:gdLst/>
              <a:ahLst/>
              <a:cxnLst/>
              <a:rect l="l" t="t" r="r" b="b"/>
              <a:pathLst>
                <a:path w="3204" h="3708" extrusionOk="0">
                  <a:moveTo>
                    <a:pt x="1072" y="1"/>
                  </a:moveTo>
                  <a:lnTo>
                    <a:pt x="0" y="1866"/>
                  </a:lnTo>
                  <a:lnTo>
                    <a:pt x="1063" y="3707"/>
                  </a:lnTo>
                  <a:lnTo>
                    <a:pt x="1134" y="3669"/>
                  </a:lnTo>
                  <a:lnTo>
                    <a:pt x="90" y="1866"/>
                  </a:lnTo>
                  <a:lnTo>
                    <a:pt x="1120" y="86"/>
                  </a:lnTo>
                  <a:lnTo>
                    <a:pt x="3203" y="86"/>
                  </a:lnTo>
                  <a:lnTo>
                    <a:pt x="320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1" name="Google Shape;341;p6"/>
          <p:cNvGrpSpPr/>
          <p:nvPr/>
        </p:nvGrpSpPr>
        <p:grpSpPr>
          <a:xfrm rot="-2700063" flipH="1">
            <a:off x="6118478" y="6627520"/>
            <a:ext cx="2017930" cy="2180160"/>
            <a:chOff x="3179709" y="5000350"/>
            <a:chExt cx="526733" cy="569110"/>
          </a:xfrm>
        </p:grpSpPr>
        <p:sp>
          <p:nvSpPr>
            <p:cNvPr id="342" name="Google Shape;342;p6"/>
            <p:cNvSpPr/>
            <p:nvPr/>
          </p:nvSpPr>
          <p:spPr>
            <a:xfrm>
              <a:off x="3377359" y="5283823"/>
              <a:ext cx="131005" cy="113596"/>
            </a:xfrm>
            <a:custGeom>
              <a:avLst/>
              <a:gdLst/>
              <a:ahLst/>
              <a:cxnLst/>
              <a:rect l="l" t="t" r="r" b="b"/>
              <a:pathLst>
                <a:path w="4297" h="3726" extrusionOk="0">
                  <a:moveTo>
                    <a:pt x="1078" y="0"/>
                  </a:moveTo>
                  <a:lnTo>
                    <a:pt x="1" y="1860"/>
                  </a:lnTo>
                  <a:lnTo>
                    <a:pt x="1078" y="3726"/>
                  </a:lnTo>
                  <a:lnTo>
                    <a:pt x="3204" y="3726"/>
                  </a:lnTo>
                  <a:lnTo>
                    <a:pt x="3204" y="3645"/>
                  </a:lnTo>
                  <a:lnTo>
                    <a:pt x="1125" y="3645"/>
                  </a:lnTo>
                  <a:lnTo>
                    <a:pt x="95" y="1860"/>
                  </a:lnTo>
                  <a:lnTo>
                    <a:pt x="1125" y="81"/>
                  </a:lnTo>
                  <a:lnTo>
                    <a:pt x="3180" y="81"/>
                  </a:lnTo>
                  <a:lnTo>
                    <a:pt x="4224" y="1884"/>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6"/>
            <p:cNvSpPr/>
            <p:nvPr/>
          </p:nvSpPr>
          <p:spPr>
            <a:xfrm>
              <a:off x="3371841"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7" y="456"/>
                    <a:pt x="456" y="351"/>
                    <a:pt x="456" y="228"/>
                  </a:cubicBezTo>
                  <a:cubicBezTo>
                    <a:pt x="456" y="104"/>
                    <a:pt x="357"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6"/>
            <p:cNvSpPr/>
            <p:nvPr/>
          </p:nvSpPr>
          <p:spPr>
            <a:xfrm>
              <a:off x="3500194"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3" y="456"/>
                    <a:pt x="456" y="351"/>
                    <a:pt x="456" y="228"/>
                  </a:cubicBezTo>
                  <a:cubicBezTo>
                    <a:pt x="456" y="104"/>
                    <a:pt x="353"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6"/>
            <p:cNvSpPr/>
            <p:nvPr/>
          </p:nvSpPr>
          <p:spPr>
            <a:xfrm>
              <a:off x="3404158" y="5278335"/>
              <a:ext cx="13719" cy="13780"/>
            </a:xfrm>
            <a:custGeom>
              <a:avLst/>
              <a:gdLst/>
              <a:ahLst/>
              <a:cxnLst/>
              <a:rect l="l" t="t" r="r" b="b"/>
              <a:pathLst>
                <a:path w="450"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6"/>
            <p:cNvSpPr/>
            <p:nvPr/>
          </p:nvSpPr>
          <p:spPr>
            <a:xfrm>
              <a:off x="3404158" y="5389126"/>
              <a:ext cx="13719" cy="13780"/>
            </a:xfrm>
            <a:custGeom>
              <a:avLst/>
              <a:gdLst/>
              <a:ahLst/>
              <a:cxnLst/>
              <a:rect l="l" t="t" r="r" b="b"/>
              <a:pathLst>
                <a:path w="450" h="452" extrusionOk="0">
                  <a:moveTo>
                    <a:pt x="228" y="1"/>
                  </a:moveTo>
                  <a:cubicBezTo>
                    <a:pt x="99" y="1"/>
                    <a:pt x="0" y="101"/>
                    <a:pt x="0" y="229"/>
                  </a:cubicBezTo>
                  <a:cubicBezTo>
                    <a:pt x="0" y="353"/>
                    <a:pt x="99" y="452"/>
                    <a:pt x="228" y="452"/>
                  </a:cubicBezTo>
                  <a:cubicBezTo>
                    <a:pt x="351" y="452"/>
                    <a:pt x="450" y="353"/>
                    <a:pt x="450" y="229"/>
                  </a:cubicBezTo>
                  <a:cubicBezTo>
                    <a:pt x="450"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6"/>
            <p:cNvSpPr/>
            <p:nvPr/>
          </p:nvSpPr>
          <p:spPr>
            <a:xfrm>
              <a:off x="3468090" y="5278335"/>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2" y="451"/>
                    <a:pt x="451" y="351"/>
                    <a:pt x="451" y="223"/>
                  </a:cubicBezTo>
                  <a:cubicBezTo>
                    <a:pt x="451" y="99"/>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6"/>
            <p:cNvSpPr/>
            <p:nvPr/>
          </p:nvSpPr>
          <p:spPr>
            <a:xfrm>
              <a:off x="3468090" y="5389126"/>
              <a:ext cx="13780" cy="13780"/>
            </a:xfrm>
            <a:custGeom>
              <a:avLst/>
              <a:gdLst/>
              <a:ahLst/>
              <a:cxnLst/>
              <a:rect l="l" t="t" r="r" b="b"/>
              <a:pathLst>
                <a:path w="452" h="452" extrusionOk="0">
                  <a:moveTo>
                    <a:pt x="228" y="1"/>
                  </a:moveTo>
                  <a:cubicBezTo>
                    <a:pt x="100" y="1"/>
                    <a:pt x="0" y="101"/>
                    <a:pt x="0" y="229"/>
                  </a:cubicBezTo>
                  <a:cubicBezTo>
                    <a:pt x="0" y="353"/>
                    <a:pt x="100" y="452"/>
                    <a:pt x="228" y="452"/>
                  </a:cubicBezTo>
                  <a:cubicBezTo>
                    <a:pt x="352" y="452"/>
                    <a:pt x="451" y="353"/>
                    <a:pt x="451" y="229"/>
                  </a:cubicBezTo>
                  <a:cubicBezTo>
                    <a:pt x="451" y="101"/>
                    <a:pt x="352"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6"/>
            <p:cNvSpPr/>
            <p:nvPr/>
          </p:nvSpPr>
          <p:spPr>
            <a:xfrm>
              <a:off x="3473883" y="5117269"/>
              <a:ext cx="130517" cy="57469"/>
            </a:xfrm>
            <a:custGeom>
              <a:avLst/>
              <a:gdLst/>
              <a:ahLst/>
              <a:cxnLst/>
              <a:rect l="l" t="t" r="r" b="b"/>
              <a:pathLst>
                <a:path w="4281" h="1885" extrusionOk="0">
                  <a:moveTo>
                    <a:pt x="1068" y="0"/>
                  </a:moveTo>
                  <a:lnTo>
                    <a:pt x="0" y="1846"/>
                  </a:lnTo>
                  <a:lnTo>
                    <a:pt x="71" y="1884"/>
                  </a:lnTo>
                  <a:lnTo>
                    <a:pt x="1115" y="81"/>
                  </a:lnTo>
                  <a:lnTo>
                    <a:pt x="3170" y="81"/>
                  </a:lnTo>
                  <a:lnTo>
                    <a:pt x="4215" y="1884"/>
                  </a:lnTo>
                  <a:lnTo>
                    <a:pt x="4281" y="184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6"/>
            <p:cNvSpPr/>
            <p:nvPr/>
          </p:nvSpPr>
          <p:spPr>
            <a:xfrm>
              <a:off x="3468090"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2" y="451"/>
                    <a:pt x="456" y="351"/>
                    <a:pt x="456" y="223"/>
                  </a:cubicBezTo>
                  <a:cubicBezTo>
                    <a:pt x="456" y="100"/>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6"/>
            <p:cNvSpPr/>
            <p:nvPr/>
          </p:nvSpPr>
          <p:spPr>
            <a:xfrm>
              <a:off x="3596443"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6"/>
            <p:cNvSpPr/>
            <p:nvPr/>
          </p:nvSpPr>
          <p:spPr>
            <a:xfrm>
              <a:off x="3500346" y="5111782"/>
              <a:ext cx="13780" cy="13780"/>
            </a:xfrm>
            <a:custGeom>
              <a:avLst/>
              <a:gdLst/>
              <a:ahLst/>
              <a:cxnLst/>
              <a:rect l="l" t="t" r="r" b="b"/>
              <a:pathLst>
                <a:path w="452" h="452" extrusionOk="0">
                  <a:moveTo>
                    <a:pt x="223" y="0"/>
                  </a:moveTo>
                  <a:cubicBezTo>
                    <a:pt x="100" y="0"/>
                    <a:pt x="0" y="99"/>
                    <a:pt x="0" y="228"/>
                  </a:cubicBezTo>
                  <a:cubicBezTo>
                    <a:pt x="0" y="351"/>
                    <a:pt x="100" y="451"/>
                    <a:pt x="223" y="451"/>
                  </a:cubicBezTo>
                  <a:cubicBezTo>
                    <a:pt x="352" y="451"/>
                    <a:pt x="451" y="351"/>
                    <a:pt x="451" y="228"/>
                  </a:cubicBezTo>
                  <a:cubicBezTo>
                    <a:pt x="451" y="99"/>
                    <a:pt x="352"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6"/>
            <p:cNvSpPr/>
            <p:nvPr/>
          </p:nvSpPr>
          <p:spPr>
            <a:xfrm>
              <a:off x="3500346" y="5222604"/>
              <a:ext cx="13780" cy="13933"/>
            </a:xfrm>
            <a:custGeom>
              <a:avLst/>
              <a:gdLst/>
              <a:ahLst/>
              <a:cxnLst/>
              <a:rect l="l" t="t" r="r" b="b"/>
              <a:pathLst>
                <a:path w="452" h="457" extrusionOk="0">
                  <a:moveTo>
                    <a:pt x="223" y="1"/>
                  </a:moveTo>
                  <a:cubicBezTo>
                    <a:pt x="100" y="1"/>
                    <a:pt x="0" y="105"/>
                    <a:pt x="0" y="229"/>
                  </a:cubicBezTo>
                  <a:cubicBezTo>
                    <a:pt x="0" y="352"/>
                    <a:pt x="100" y="457"/>
                    <a:pt x="223" y="457"/>
                  </a:cubicBezTo>
                  <a:cubicBezTo>
                    <a:pt x="352" y="457"/>
                    <a:pt x="451" y="352"/>
                    <a:pt x="451" y="229"/>
                  </a:cubicBezTo>
                  <a:cubicBezTo>
                    <a:pt x="451" y="105"/>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6"/>
            <p:cNvSpPr/>
            <p:nvPr/>
          </p:nvSpPr>
          <p:spPr>
            <a:xfrm>
              <a:off x="3564309" y="5111782"/>
              <a:ext cx="13780" cy="13780"/>
            </a:xfrm>
            <a:custGeom>
              <a:avLst/>
              <a:gdLst/>
              <a:ahLst/>
              <a:cxnLst/>
              <a:rect l="l" t="t" r="r" b="b"/>
              <a:pathLst>
                <a:path w="452" h="452" extrusionOk="0">
                  <a:moveTo>
                    <a:pt x="224" y="0"/>
                  </a:moveTo>
                  <a:cubicBezTo>
                    <a:pt x="101" y="0"/>
                    <a:pt x="0" y="99"/>
                    <a:pt x="0" y="228"/>
                  </a:cubicBezTo>
                  <a:cubicBezTo>
                    <a:pt x="0" y="351"/>
                    <a:pt x="101" y="451"/>
                    <a:pt x="224" y="451"/>
                  </a:cubicBezTo>
                  <a:cubicBezTo>
                    <a:pt x="351" y="451"/>
                    <a:pt x="451" y="351"/>
                    <a:pt x="451" y="228"/>
                  </a:cubicBezTo>
                  <a:cubicBezTo>
                    <a:pt x="451"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6"/>
            <p:cNvSpPr/>
            <p:nvPr/>
          </p:nvSpPr>
          <p:spPr>
            <a:xfrm>
              <a:off x="3564309" y="5222604"/>
              <a:ext cx="13780" cy="13933"/>
            </a:xfrm>
            <a:custGeom>
              <a:avLst/>
              <a:gdLst/>
              <a:ahLst/>
              <a:cxnLst/>
              <a:rect l="l" t="t" r="r" b="b"/>
              <a:pathLst>
                <a:path w="452" h="457" extrusionOk="0">
                  <a:moveTo>
                    <a:pt x="224" y="1"/>
                  </a:moveTo>
                  <a:cubicBezTo>
                    <a:pt x="101" y="1"/>
                    <a:pt x="0" y="105"/>
                    <a:pt x="0" y="229"/>
                  </a:cubicBezTo>
                  <a:cubicBezTo>
                    <a:pt x="0" y="352"/>
                    <a:pt x="101" y="457"/>
                    <a:pt x="224" y="457"/>
                  </a:cubicBezTo>
                  <a:cubicBezTo>
                    <a:pt x="351" y="457"/>
                    <a:pt x="451" y="352"/>
                    <a:pt x="451" y="229"/>
                  </a:cubicBezTo>
                  <a:cubicBezTo>
                    <a:pt x="451" y="105"/>
                    <a:pt x="351" y="1"/>
                    <a:pt x="2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6"/>
            <p:cNvSpPr/>
            <p:nvPr/>
          </p:nvSpPr>
          <p:spPr>
            <a:xfrm>
              <a:off x="3570101" y="5062270"/>
              <a:ext cx="34176" cy="56737"/>
            </a:xfrm>
            <a:custGeom>
              <a:avLst/>
              <a:gdLst/>
              <a:ahLst/>
              <a:cxnLst/>
              <a:rect l="l" t="t" r="r" b="b"/>
              <a:pathLst>
                <a:path w="1121" h="1861" extrusionOk="0">
                  <a:moveTo>
                    <a:pt x="1054" y="1"/>
                  </a:moveTo>
                  <a:lnTo>
                    <a:pt x="1" y="1823"/>
                  </a:lnTo>
                  <a:lnTo>
                    <a:pt x="71" y="1861"/>
                  </a:lnTo>
                  <a:lnTo>
                    <a:pt x="1120"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6"/>
            <p:cNvSpPr/>
            <p:nvPr/>
          </p:nvSpPr>
          <p:spPr>
            <a:xfrm>
              <a:off x="3596443" y="5056081"/>
              <a:ext cx="13902" cy="13902"/>
            </a:xfrm>
            <a:custGeom>
              <a:avLst/>
              <a:gdLst/>
              <a:ahLst/>
              <a:cxnLst/>
              <a:rect l="l" t="t" r="r" b="b"/>
              <a:pathLst>
                <a:path w="456" h="456" extrusionOk="0">
                  <a:moveTo>
                    <a:pt x="228" y="0"/>
                  </a:moveTo>
                  <a:cubicBezTo>
                    <a:pt x="105" y="0"/>
                    <a:pt x="0" y="104"/>
                    <a:pt x="0" y="228"/>
                  </a:cubicBezTo>
                  <a:cubicBezTo>
                    <a:pt x="0" y="351"/>
                    <a:pt x="105" y="456"/>
                    <a:pt x="228" y="456"/>
                  </a:cubicBezTo>
                  <a:cubicBezTo>
                    <a:pt x="351" y="456"/>
                    <a:pt x="456" y="351"/>
                    <a:pt x="456" y="228"/>
                  </a:cubicBezTo>
                  <a:cubicBezTo>
                    <a:pt x="456" y="104"/>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6"/>
            <p:cNvSpPr/>
            <p:nvPr/>
          </p:nvSpPr>
          <p:spPr>
            <a:xfrm>
              <a:off x="3185502" y="5284951"/>
              <a:ext cx="34298" cy="56768"/>
            </a:xfrm>
            <a:custGeom>
              <a:avLst/>
              <a:gdLst/>
              <a:ahLst/>
              <a:cxnLst/>
              <a:rect l="l" t="t" r="r" b="b"/>
              <a:pathLst>
                <a:path w="1125" h="1862" extrusionOk="0">
                  <a:moveTo>
                    <a:pt x="1054" y="1"/>
                  </a:moveTo>
                  <a:lnTo>
                    <a:pt x="0" y="1823"/>
                  </a:lnTo>
                  <a:lnTo>
                    <a:pt x="71" y="1862"/>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6"/>
            <p:cNvSpPr/>
            <p:nvPr/>
          </p:nvSpPr>
          <p:spPr>
            <a:xfrm>
              <a:off x="3179709" y="5334432"/>
              <a:ext cx="13780" cy="13780"/>
            </a:xfrm>
            <a:custGeom>
              <a:avLst/>
              <a:gdLst/>
              <a:ahLst/>
              <a:cxnLst/>
              <a:rect l="l" t="t" r="r" b="b"/>
              <a:pathLst>
                <a:path w="452" h="452" extrusionOk="0">
                  <a:moveTo>
                    <a:pt x="223" y="1"/>
                  </a:moveTo>
                  <a:cubicBezTo>
                    <a:pt x="100" y="1"/>
                    <a:pt x="0" y="101"/>
                    <a:pt x="0" y="224"/>
                  </a:cubicBezTo>
                  <a:cubicBezTo>
                    <a:pt x="0" y="353"/>
                    <a:pt x="100" y="452"/>
                    <a:pt x="223" y="452"/>
                  </a:cubicBezTo>
                  <a:cubicBezTo>
                    <a:pt x="351" y="452"/>
                    <a:pt x="451" y="353"/>
                    <a:pt x="451" y="224"/>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6"/>
            <p:cNvSpPr/>
            <p:nvPr/>
          </p:nvSpPr>
          <p:spPr>
            <a:xfrm>
              <a:off x="3211812" y="5278731"/>
              <a:ext cx="13933" cy="13780"/>
            </a:xfrm>
            <a:custGeom>
              <a:avLst/>
              <a:gdLst/>
              <a:ahLst/>
              <a:cxnLst/>
              <a:rect l="l" t="t" r="r" b="b"/>
              <a:pathLst>
                <a:path w="457" h="452" extrusionOk="0">
                  <a:moveTo>
                    <a:pt x="229" y="1"/>
                  </a:moveTo>
                  <a:cubicBezTo>
                    <a:pt x="106" y="1"/>
                    <a:pt x="1" y="101"/>
                    <a:pt x="1" y="229"/>
                  </a:cubicBezTo>
                  <a:cubicBezTo>
                    <a:pt x="1" y="353"/>
                    <a:pt x="106" y="452"/>
                    <a:pt x="229" y="452"/>
                  </a:cubicBezTo>
                  <a:cubicBezTo>
                    <a:pt x="352" y="452"/>
                    <a:pt x="456" y="353"/>
                    <a:pt x="456" y="229"/>
                  </a:cubicBezTo>
                  <a:cubicBezTo>
                    <a:pt x="456" y="101"/>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6"/>
            <p:cNvSpPr/>
            <p:nvPr/>
          </p:nvSpPr>
          <p:spPr>
            <a:xfrm>
              <a:off x="3666168" y="5228701"/>
              <a:ext cx="34207" cy="56859"/>
            </a:xfrm>
            <a:custGeom>
              <a:avLst/>
              <a:gdLst/>
              <a:ahLst/>
              <a:cxnLst/>
              <a:rect l="l" t="t" r="r" b="b"/>
              <a:pathLst>
                <a:path w="1122" h="1865" extrusionOk="0">
                  <a:moveTo>
                    <a:pt x="1054" y="0"/>
                  </a:moveTo>
                  <a:lnTo>
                    <a:pt x="0" y="1823"/>
                  </a:lnTo>
                  <a:lnTo>
                    <a:pt x="72" y="1865"/>
                  </a:lnTo>
                  <a:lnTo>
                    <a:pt x="1121" y="42"/>
                  </a:lnTo>
                  <a:lnTo>
                    <a:pt x="10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6"/>
            <p:cNvSpPr/>
            <p:nvPr/>
          </p:nvSpPr>
          <p:spPr>
            <a:xfrm>
              <a:off x="3660405" y="5278335"/>
              <a:ext cx="13780" cy="13780"/>
            </a:xfrm>
            <a:custGeom>
              <a:avLst/>
              <a:gdLst/>
              <a:ahLst/>
              <a:cxnLst/>
              <a:rect l="l" t="t" r="r" b="b"/>
              <a:pathLst>
                <a:path w="452" h="452" extrusionOk="0">
                  <a:moveTo>
                    <a:pt x="223" y="0"/>
                  </a:moveTo>
                  <a:cubicBezTo>
                    <a:pt x="99" y="0"/>
                    <a:pt x="0" y="99"/>
                    <a:pt x="0" y="223"/>
                  </a:cubicBezTo>
                  <a:cubicBezTo>
                    <a:pt x="0" y="351"/>
                    <a:pt x="99"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6"/>
            <p:cNvSpPr/>
            <p:nvPr/>
          </p:nvSpPr>
          <p:spPr>
            <a:xfrm>
              <a:off x="3692509" y="5222604"/>
              <a:ext cx="13933" cy="13750"/>
            </a:xfrm>
            <a:custGeom>
              <a:avLst/>
              <a:gdLst/>
              <a:ahLst/>
              <a:cxnLst/>
              <a:rect l="l" t="t" r="r" b="b"/>
              <a:pathLst>
                <a:path w="457" h="451" extrusionOk="0">
                  <a:moveTo>
                    <a:pt x="229" y="1"/>
                  </a:moveTo>
                  <a:cubicBezTo>
                    <a:pt x="104" y="1"/>
                    <a:pt x="1" y="100"/>
                    <a:pt x="1" y="229"/>
                  </a:cubicBezTo>
                  <a:cubicBezTo>
                    <a:pt x="1" y="352"/>
                    <a:pt x="104"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6"/>
            <p:cNvSpPr/>
            <p:nvPr/>
          </p:nvSpPr>
          <p:spPr>
            <a:xfrm>
              <a:off x="3377786" y="5062270"/>
              <a:ext cx="34329" cy="56737"/>
            </a:xfrm>
            <a:custGeom>
              <a:avLst/>
              <a:gdLst/>
              <a:ahLst/>
              <a:cxnLst/>
              <a:rect l="l" t="t" r="r" b="b"/>
              <a:pathLst>
                <a:path w="1126" h="1861" extrusionOk="0">
                  <a:moveTo>
                    <a:pt x="1054" y="1"/>
                  </a:moveTo>
                  <a:lnTo>
                    <a:pt x="0" y="1823"/>
                  </a:lnTo>
                  <a:lnTo>
                    <a:pt x="72" y="1861"/>
                  </a:lnTo>
                  <a:lnTo>
                    <a:pt x="1126"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6"/>
            <p:cNvSpPr/>
            <p:nvPr/>
          </p:nvSpPr>
          <p:spPr>
            <a:xfrm>
              <a:off x="3372024" y="5111782"/>
              <a:ext cx="13750" cy="13780"/>
            </a:xfrm>
            <a:custGeom>
              <a:avLst/>
              <a:gdLst/>
              <a:ahLst/>
              <a:cxnLst/>
              <a:rect l="l" t="t" r="r" b="b"/>
              <a:pathLst>
                <a:path w="451"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6"/>
            <p:cNvSpPr/>
            <p:nvPr/>
          </p:nvSpPr>
          <p:spPr>
            <a:xfrm>
              <a:off x="3404280" y="5056081"/>
              <a:ext cx="13780" cy="13780"/>
            </a:xfrm>
            <a:custGeom>
              <a:avLst/>
              <a:gdLst/>
              <a:ahLst/>
              <a:cxnLst/>
              <a:rect l="l" t="t" r="r" b="b"/>
              <a:pathLst>
                <a:path w="452" h="452" extrusionOk="0">
                  <a:moveTo>
                    <a:pt x="224" y="0"/>
                  </a:moveTo>
                  <a:cubicBezTo>
                    <a:pt x="100" y="0"/>
                    <a:pt x="1" y="99"/>
                    <a:pt x="1" y="228"/>
                  </a:cubicBezTo>
                  <a:cubicBezTo>
                    <a:pt x="1" y="351"/>
                    <a:pt x="100" y="451"/>
                    <a:pt x="224" y="451"/>
                  </a:cubicBezTo>
                  <a:cubicBezTo>
                    <a:pt x="351" y="451"/>
                    <a:pt x="452" y="351"/>
                    <a:pt x="452" y="228"/>
                  </a:cubicBezTo>
                  <a:cubicBezTo>
                    <a:pt x="452"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6"/>
            <p:cNvSpPr/>
            <p:nvPr/>
          </p:nvSpPr>
          <p:spPr>
            <a:xfrm>
              <a:off x="3377939" y="5006569"/>
              <a:ext cx="34329" cy="56737"/>
            </a:xfrm>
            <a:custGeom>
              <a:avLst/>
              <a:gdLst/>
              <a:ahLst/>
              <a:cxnLst/>
              <a:rect l="l" t="t" r="r" b="b"/>
              <a:pathLst>
                <a:path w="1126" h="1861" extrusionOk="0">
                  <a:moveTo>
                    <a:pt x="72" y="1"/>
                  </a:moveTo>
                  <a:lnTo>
                    <a:pt x="0" y="38"/>
                  </a:lnTo>
                  <a:lnTo>
                    <a:pt x="1054" y="1861"/>
                  </a:lnTo>
                  <a:lnTo>
                    <a:pt x="1125"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6"/>
            <p:cNvSpPr/>
            <p:nvPr/>
          </p:nvSpPr>
          <p:spPr>
            <a:xfrm>
              <a:off x="3372024" y="5000350"/>
              <a:ext cx="13750" cy="13933"/>
            </a:xfrm>
            <a:custGeom>
              <a:avLst/>
              <a:gdLst/>
              <a:ahLst/>
              <a:cxnLst/>
              <a:rect l="l" t="t" r="r" b="b"/>
              <a:pathLst>
                <a:path w="451" h="457" extrusionOk="0">
                  <a:moveTo>
                    <a:pt x="228" y="1"/>
                  </a:moveTo>
                  <a:cubicBezTo>
                    <a:pt x="99" y="1"/>
                    <a:pt x="0" y="105"/>
                    <a:pt x="0" y="229"/>
                  </a:cubicBezTo>
                  <a:cubicBezTo>
                    <a:pt x="0" y="356"/>
                    <a:pt x="99" y="457"/>
                    <a:pt x="228" y="457"/>
                  </a:cubicBezTo>
                  <a:cubicBezTo>
                    <a:pt x="351" y="457"/>
                    <a:pt x="450" y="356"/>
                    <a:pt x="450" y="229"/>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6"/>
            <p:cNvSpPr/>
            <p:nvPr/>
          </p:nvSpPr>
          <p:spPr>
            <a:xfrm>
              <a:off x="3185624" y="5118428"/>
              <a:ext cx="34176" cy="56737"/>
            </a:xfrm>
            <a:custGeom>
              <a:avLst/>
              <a:gdLst/>
              <a:ahLst/>
              <a:cxnLst/>
              <a:rect l="l" t="t" r="r" b="b"/>
              <a:pathLst>
                <a:path w="1121" h="1861" extrusionOk="0">
                  <a:moveTo>
                    <a:pt x="72" y="1"/>
                  </a:moveTo>
                  <a:lnTo>
                    <a:pt x="1" y="38"/>
                  </a:lnTo>
                  <a:lnTo>
                    <a:pt x="1055" y="1861"/>
                  </a:lnTo>
                  <a:lnTo>
                    <a:pt x="1121"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6"/>
            <p:cNvSpPr/>
            <p:nvPr/>
          </p:nvSpPr>
          <p:spPr>
            <a:xfrm>
              <a:off x="3211812" y="5167909"/>
              <a:ext cx="13933" cy="13750"/>
            </a:xfrm>
            <a:custGeom>
              <a:avLst/>
              <a:gdLst/>
              <a:ahLst/>
              <a:cxnLst/>
              <a:rect l="l" t="t" r="r" b="b"/>
              <a:pathLst>
                <a:path w="457" h="451" extrusionOk="0">
                  <a:moveTo>
                    <a:pt x="229" y="1"/>
                  </a:moveTo>
                  <a:cubicBezTo>
                    <a:pt x="106" y="1"/>
                    <a:pt x="1" y="100"/>
                    <a:pt x="1" y="229"/>
                  </a:cubicBezTo>
                  <a:cubicBezTo>
                    <a:pt x="1" y="352"/>
                    <a:pt x="106"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6"/>
            <p:cNvSpPr/>
            <p:nvPr/>
          </p:nvSpPr>
          <p:spPr>
            <a:xfrm>
              <a:off x="3179709" y="5112178"/>
              <a:ext cx="13780" cy="13933"/>
            </a:xfrm>
            <a:custGeom>
              <a:avLst/>
              <a:gdLst/>
              <a:ahLst/>
              <a:cxnLst/>
              <a:rect l="l" t="t" r="r" b="b"/>
              <a:pathLst>
                <a:path w="452" h="457" extrusionOk="0">
                  <a:moveTo>
                    <a:pt x="223" y="1"/>
                  </a:moveTo>
                  <a:cubicBezTo>
                    <a:pt x="100" y="1"/>
                    <a:pt x="0" y="106"/>
                    <a:pt x="0" y="229"/>
                  </a:cubicBezTo>
                  <a:cubicBezTo>
                    <a:pt x="0" y="353"/>
                    <a:pt x="100" y="456"/>
                    <a:pt x="223" y="456"/>
                  </a:cubicBezTo>
                  <a:cubicBezTo>
                    <a:pt x="351" y="456"/>
                    <a:pt x="451" y="353"/>
                    <a:pt x="451" y="229"/>
                  </a:cubicBezTo>
                  <a:cubicBezTo>
                    <a:pt x="451" y="106"/>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6"/>
            <p:cNvSpPr/>
            <p:nvPr/>
          </p:nvSpPr>
          <p:spPr>
            <a:xfrm>
              <a:off x="3281263" y="5228701"/>
              <a:ext cx="97743" cy="113596"/>
            </a:xfrm>
            <a:custGeom>
              <a:avLst/>
              <a:gdLst/>
              <a:ahLst/>
              <a:cxnLst/>
              <a:rect l="l" t="t" r="r" b="b"/>
              <a:pathLst>
                <a:path w="3206" h="3726" extrusionOk="0">
                  <a:moveTo>
                    <a:pt x="1079" y="0"/>
                  </a:moveTo>
                  <a:lnTo>
                    <a:pt x="1" y="1860"/>
                  </a:lnTo>
                  <a:lnTo>
                    <a:pt x="1079" y="3725"/>
                  </a:lnTo>
                  <a:lnTo>
                    <a:pt x="3205" y="3725"/>
                  </a:lnTo>
                  <a:lnTo>
                    <a:pt x="3205" y="3645"/>
                  </a:lnTo>
                  <a:lnTo>
                    <a:pt x="1126" y="3645"/>
                  </a:lnTo>
                  <a:lnTo>
                    <a:pt x="96" y="1860"/>
                  </a:lnTo>
                  <a:lnTo>
                    <a:pt x="1126" y="80"/>
                  </a:lnTo>
                  <a:lnTo>
                    <a:pt x="3205" y="80"/>
                  </a:lnTo>
                  <a:lnTo>
                    <a:pt x="3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6"/>
            <p:cNvSpPr/>
            <p:nvPr/>
          </p:nvSpPr>
          <p:spPr>
            <a:xfrm>
              <a:off x="3275806" y="5278731"/>
              <a:ext cx="13902" cy="13780"/>
            </a:xfrm>
            <a:custGeom>
              <a:avLst/>
              <a:gdLst/>
              <a:ahLst/>
              <a:cxnLst/>
              <a:rect l="l" t="t" r="r" b="b"/>
              <a:pathLst>
                <a:path w="456" h="452" extrusionOk="0">
                  <a:moveTo>
                    <a:pt x="228" y="1"/>
                  </a:moveTo>
                  <a:cubicBezTo>
                    <a:pt x="104" y="1"/>
                    <a:pt x="0" y="101"/>
                    <a:pt x="0" y="229"/>
                  </a:cubicBezTo>
                  <a:cubicBezTo>
                    <a:pt x="0" y="353"/>
                    <a:pt x="104" y="452"/>
                    <a:pt x="228" y="452"/>
                  </a:cubicBezTo>
                  <a:cubicBezTo>
                    <a:pt x="351" y="452"/>
                    <a:pt x="456" y="353"/>
                    <a:pt x="456" y="229"/>
                  </a:cubicBezTo>
                  <a:cubicBezTo>
                    <a:pt x="456"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6"/>
            <p:cNvSpPr/>
            <p:nvPr/>
          </p:nvSpPr>
          <p:spPr>
            <a:xfrm>
              <a:off x="3308061" y="5223031"/>
              <a:ext cx="13780" cy="13933"/>
            </a:xfrm>
            <a:custGeom>
              <a:avLst/>
              <a:gdLst/>
              <a:ahLst/>
              <a:cxnLst/>
              <a:rect l="l" t="t" r="r" b="b"/>
              <a:pathLst>
                <a:path w="452" h="457" extrusionOk="0">
                  <a:moveTo>
                    <a:pt x="228" y="1"/>
                  </a:moveTo>
                  <a:cubicBezTo>
                    <a:pt x="99" y="1"/>
                    <a:pt x="0" y="105"/>
                    <a:pt x="0" y="228"/>
                  </a:cubicBezTo>
                  <a:cubicBezTo>
                    <a:pt x="0" y="351"/>
                    <a:pt x="99" y="456"/>
                    <a:pt x="228" y="456"/>
                  </a:cubicBezTo>
                  <a:cubicBezTo>
                    <a:pt x="351" y="456"/>
                    <a:pt x="451" y="351"/>
                    <a:pt x="451" y="228"/>
                  </a:cubicBezTo>
                  <a:cubicBezTo>
                    <a:pt x="451"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6"/>
            <p:cNvSpPr/>
            <p:nvPr/>
          </p:nvSpPr>
          <p:spPr>
            <a:xfrm>
              <a:off x="3308061" y="5334035"/>
              <a:ext cx="13780" cy="13780"/>
            </a:xfrm>
            <a:custGeom>
              <a:avLst/>
              <a:gdLst/>
              <a:ahLst/>
              <a:cxnLst/>
              <a:rect l="l" t="t" r="r" b="b"/>
              <a:pathLst>
                <a:path w="452" h="452" extrusionOk="0">
                  <a:moveTo>
                    <a:pt x="228" y="0"/>
                  </a:moveTo>
                  <a:cubicBezTo>
                    <a:pt x="99" y="0"/>
                    <a:pt x="0" y="99"/>
                    <a:pt x="0" y="223"/>
                  </a:cubicBezTo>
                  <a:cubicBezTo>
                    <a:pt x="0" y="351"/>
                    <a:pt x="99"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6"/>
            <p:cNvSpPr/>
            <p:nvPr/>
          </p:nvSpPr>
          <p:spPr>
            <a:xfrm>
              <a:off x="3372024" y="5223031"/>
              <a:ext cx="13750" cy="13933"/>
            </a:xfrm>
            <a:custGeom>
              <a:avLst/>
              <a:gdLst/>
              <a:ahLst/>
              <a:cxnLst/>
              <a:rect l="l" t="t" r="r" b="b"/>
              <a:pathLst>
                <a:path w="451" h="457" extrusionOk="0">
                  <a:moveTo>
                    <a:pt x="228" y="1"/>
                  </a:moveTo>
                  <a:cubicBezTo>
                    <a:pt x="99" y="1"/>
                    <a:pt x="0" y="105"/>
                    <a:pt x="0" y="228"/>
                  </a:cubicBezTo>
                  <a:cubicBezTo>
                    <a:pt x="0" y="351"/>
                    <a:pt x="99" y="456"/>
                    <a:pt x="228" y="456"/>
                  </a:cubicBezTo>
                  <a:cubicBezTo>
                    <a:pt x="351" y="456"/>
                    <a:pt x="450" y="351"/>
                    <a:pt x="450" y="228"/>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6"/>
            <p:cNvSpPr/>
            <p:nvPr/>
          </p:nvSpPr>
          <p:spPr>
            <a:xfrm>
              <a:off x="3377359" y="5172970"/>
              <a:ext cx="131005" cy="113048"/>
            </a:xfrm>
            <a:custGeom>
              <a:avLst/>
              <a:gdLst/>
              <a:ahLst/>
              <a:cxnLst/>
              <a:rect l="l" t="t" r="r" b="b"/>
              <a:pathLst>
                <a:path w="4297" h="3708" extrusionOk="0">
                  <a:moveTo>
                    <a:pt x="1078" y="0"/>
                  </a:moveTo>
                  <a:lnTo>
                    <a:pt x="1" y="1861"/>
                  </a:lnTo>
                  <a:lnTo>
                    <a:pt x="1068" y="3708"/>
                  </a:lnTo>
                  <a:lnTo>
                    <a:pt x="1135" y="3665"/>
                  </a:lnTo>
                  <a:lnTo>
                    <a:pt x="95" y="1861"/>
                  </a:lnTo>
                  <a:lnTo>
                    <a:pt x="1125" y="81"/>
                  </a:lnTo>
                  <a:lnTo>
                    <a:pt x="3186" y="81"/>
                  </a:lnTo>
                  <a:lnTo>
                    <a:pt x="4224" y="1885"/>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6"/>
            <p:cNvSpPr/>
            <p:nvPr/>
          </p:nvSpPr>
          <p:spPr>
            <a:xfrm>
              <a:off x="3404158" y="5167482"/>
              <a:ext cx="13902" cy="13780"/>
            </a:xfrm>
            <a:custGeom>
              <a:avLst/>
              <a:gdLst/>
              <a:ahLst/>
              <a:cxnLst/>
              <a:rect l="l" t="t" r="r" b="b"/>
              <a:pathLst>
                <a:path w="456" h="452" extrusionOk="0">
                  <a:moveTo>
                    <a:pt x="228" y="0"/>
                  </a:moveTo>
                  <a:cubicBezTo>
                    <a:pt x="104" y="0"/>
                    <a:pt x="0" y="100"/>
                    <a:pt x="0" y="223"/>
                  </a:cubicBezTo>
                  <a:cubicBezTo>
                    <a:pt x="0" y="351"/>
                    <a:pt x="104"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6"/>
            <p:cNvSpPr/>
            <p:nvPr/>
          </p:nvSpPr>
          <p:spPr>
            <a:xfrm>
              <a:off x="3281720" y="5117269"/>
              <a:ext cx="97286" cy="57469"/>
            </a:xfrm>
            <a:custGeom>
              <a:avLst/>
              <a:gdLst/>
              <a:ahLst/>
              <a:cxnLst/>
              <a:rect l="l" t="t" r="r" b="b"/>
              <a:pathLst>
                <a:path w="3191" h="1885" extrusionOk="0">
                  <a:moveTo>
                    <a:pt x="1064" y="0"/>
                  </a:moveTo>
                  <a:lnTo>
                    <a:pt x="1" y="1842"/>
                  </a:lnTo>
                  <a:lnTo>
                    <a:pt x="67" y="1884"/>
                  </a:lnTo>
                  <a:lnTo>
                    <a:pt x="1111" y="81"/>
                  </a:lnTo>
                  <a:lnTo>
                    <a:pt x="3190" y="81"/>
                  </a:lnTo>
                  <a:lnTo>
                    <a:pt x="319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6"/>
            <p:cNvSpPr/>
            <p:nvPr/>
          </p:nvSpPr>
          <p:spPr>
            <a:xfrm>
              <a:off x="3308061" y="5111782"/>
              <a:ext cx="13780" cy="13780"/>
            </a:xfrm>
            <a:custGeom>
              <a:avLst/>
              <a:gdLst/>
              <a:ahLst/>
              <a:cxnLst/>
              <a:rect l="l" t="t" r="r" b="b"/>
              <a:pathLst>
                <a:path w="452" h="452" extrusionOk="0">
                  <a:moveTo>
                    <a:pt x="228" y="0"/>
                  </a:moveTo>
                  <a:cubicBezTo>
                    <a:pt x="99" y="0"/>
                    <a:pt x="0" y="99"/>
                    <a:pt x="0" y="228"/>
                  </a:cubicBezTo>
                  <a:cubicBezTo>
                    <a:pt x="0" y="351"/>
                    <a:pt x="99" y="451"/>
                    <a:pt x="228" y="451"/>
                  </a:cubicBezTo>
                  <a:cubicBezTo>
                    <a:pt x="351" y="451"/>
                    <a:pt x="451" y="351"/>
                    <a:pt x="451" y="228"/>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6"/>
            <p:cNvSpPr/>
            <p:nvPr/>
          </p:nvSpPr>
          <p:spPr>
            <a:xfrm>
              <a:off x="3569644" y="5283823"/>
              <a:ext cx="130852" cy="113596"/>
            </a:xfrm>
            <a:custGeom>
              <a:avLst/>
              <a:gdLst/>
              <a:ahLst/>
              <a:cxnLst/>
              <a:rect l="l" t="t" r="r" b="b"/>
              <a:pathLst>
                <a:path w="4292" h="3726" extrusionOk="0">
                  <a:moveTo>
                    <a:pt x="1078" y="0"/>
                  </a:moveTo>
                  <a:lnTo>
                    <a:pt x="1" y="1860"/>
                  </a:lnTo>
                  <a:lnTo>
                    <a:pt x="1078" y="3726"/>
                  </a:lnTo>
                  <a:lnTo>
                    <a:pt x="3205" y="3726"/>
                  </a:lnTo>
                  <a:lnTo>
                    <a:pt x="3205" y="3645"/>
                  </a:lnTo>
                  <a:lnTo>
                    <a:pt x="1122" y="3645"/>
                  </a:lnTo>
                  <a:lnTo>
                    <a:pt x="96" y="1860"/>
                  </a:lnTo>
                  <a:lnTo>
                    <a:pt x="1122" y="81"/>
                  </a:lnTo>
                  <a:lnTo>
                    <a:pt x="3181" y="81"/>
                  </a:lnTo>
                  <a:lnTo>
                    <a:pt x="4220" y="1884"/>
                  </a:lnTo>
                  <a:lnTo>
                    <a:pt x="4292" y="1842"/>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6"/>
            <p:cNvSpPr/>
            <p:nvPr/>
          </p:nvSpPr>
          <p:spPr>
            <a:xfrm>
              <a:off x="3564156" y="5333883"/>
              <a:ext cx="13933" cy="13933"/>
            </a:xfrm>
            <a:custGeom>
              <a:avLst/>
              <a:gdLst/>
              <a:ahLst/>
              <a:cxnLst/>
              <a:rect l="l" t="t" r="r" b="b"/>
              <a:pathLst>
                <a:path w="457" h="457" extrusionOk="0">
                  <a:moveTo>
                    <a:pt x="229" y="1"/>
                  </a:moveTo>
                  <a:cubicBezTo>
                    <a:pt x="100" y="1"/>
                    <a:pt x="1" y="104"/>
                    <a:pt x="1" y="228"/>
                  </a:cubicBezTo>
                  <a:cubicBezTo>
                    <a:pt x="1" y="351"/>
                    <a:pt x="100" y="456"/>
                    <a:pt x="229" y="456"/>
                  </a:cubicBezTo>
                  <a:cubicBezTo>
                    <a:pt x="352" y="456"/>
                    <a:pt x="456" y="351"/>
                    <a:pt x="456" y="228"/>
                  </a:cubicBezTo>
                  <a:cubicBezTo>
                    <a:pt x="456"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6"/>
            <p:cNvSpPr/>
            <p:nvPr/>
          </p:nvSpPr>
          <p:spPr>
            <a:xfrm>
              <a:off x="3692509" y="5333883"/>
              <a:ext cx="13780" cy="13933"/>
            </a:xfrm>
            <a:custGeom>
              <a:avLst/>
              <a:gdLst/>
              <a:ahLst/>
              <a:cxnLst/>
              <a:rect l="l" t="t" r="r" b="b"/>
              <a:pathLst>
                <a:path w="452" h="457" extrusionOk="0">
                  <a:moveTo>
                    <a:pt x="229" y="1"/>
                  </a:moveTo>
                  <a:cubicBezTo>
                    <a:pt x="100" y="1"/>
                    <a:pt x="1" y="104"/>
                    <a:pt x="1" y="228"/>
                  </a:cubicBezTo>
                  <a:cubicBezTo>
                    <a:pt x="1" y="351"/>
                    <a:pt x="100" y="456"/>
                    <a:pt x="229" y="456"/>
                  </a:cubicBezTo>
                  <a:cubicBezTo>
                    <a:pt x="352" y="456"/>
                    <a:pt x="452" y="351"/>
                    <a:pt x="452" y="228"/>
                  </a:cubicBezTo>
                  <a:cubicBezTo>
                    <a:pt x="452"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6"/>
            <p:cNvSpPr/>
            <p:nvPr/>
          </p:nvSpPr>
          <p:spPr>
            <a:xfrm>
              <a:off x="3596443" y="5278335"/>
              <a:ext cx="13780" cy="13780"/>
            </a:xfrm>
            <a:custGeom>
              <a:avLst/>
              <a:gdLst/>
              <a:ahLst/>
              <a:cxnLst/>
              <a:rect l="l" t="t" r="r" b="b"/>
              <a:pathLst>
                <a:path w="452" h="452" extrusionOk="0">
                  <a:moveTo>
                    <a:pt x="223" y="0"/>
                  </a:moveTo>
                  <a:cubicBezTo>
                    <a:pt x="100" y="0"/>
                    <a:pt x="0" y="99"/>
                    <a:pt x="0" y="223"/>
                  </a:cubicBezTo>
                  <a:cubicBezTo>
                    <a:pt x="0" y="351"/>
                    <a:pt x="100"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6"/>
            <p:cNvSpPr/>
            <p:nvPr/>
          </p:nvSpPr>
          <p:spPr>
            <a:xfrm>
              <a:off x="3596443" y="5389126"/>
              <a:ext cx="13780" cy="13780"/>
            </a:xfrm>
            <a:custGeom>
              <a:avLst/>
              <a:gdLst/>
              <a:ahLst/>
              <a:cxnLst/>
              <a:rect l="l" t="t" r="r" b="b"/>
              <a:pathLst>
                <a:path w="452" h="452" extrusionOk="0">
                  <a:moveTo>
                    <a:pt x="223" y="1"/>
                  </a:moveTo>
                  <a:cubicBezTo>
                    <a:pt x="100" y="1"/>
                    <a:pt x="0" y="101"/>
                    <a:pt x="0" y="229"/>
                  </a:cubicBezTo>
                  <a:cubicBezTo>
                    <a:pt x="0" y="353"/>
                    <a:pt x="100"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6"/>
            <p:cNvSpPr/>
            <p:nvPr/>
          </p:nvSpPr>
          <p:spPr>
            <a:xfrm>
              <a:off x="3660405" y="5389126"/>
              <a:ext cx="13780" cy="13780"/>
            </a:xfrm>
            <a:custGeom>
              <a:avLst/>
              <a:gdLst/>
              <a:ahLst/>
              <a:cxnLst/>
              <a:rect l="l" t="t" r="r" b="b"/>
              <a:pathLst>
                <a:path w="452" h="452" extrusionOk="0">
                  <a:moveTo>
                    <a:pt x="223" y="1"/>
                  </a:moveTo>
                  <a:cubicBezTo>
                    <a:pt x="99" y="1"/>
                    <a:pt x="0" y="101"/>
                    <a:pt x="0" y="229"/>
                  </a:cubicBezTo>
                  <a:cubicBezTo>
                    <a:pt x="0" y="353"/>
                    <a:pt x="99"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6"/>
            <p:cNvSpPr/>
            <p:nvPr/>
          </p:nvSpPr>
          <p:spPr>
            <a:xfrm>
              <a:off x="3185502" y="5173397"/>
              <a:ext cx="130547" cy="57469"/>
            </a:xfrm>
            <a:custGeom>
              <a:avLst/>
              <a:gdLst/>
              <a:ahLst/>
              <a:cxnLst/>
              <a:rect l="l" t="t" r="r" b="b"/>
              <a:pathLst>
                <a:path w="4282"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6"/>
            <p:cNvSpPr/>
            <p:nvPr/>
          </p:nvSpPr>
          <p:spPr>
            <a:xfrm>
              <a:off x="3218642" y="5284524"/>
              <a:ext cx="64268" cy="2500"/>
            </a:xfrm>
            <a:custGeom>
              <a:avLst/>
              <a:gdLst/>
              <a:ahLst/>
              <a:cxnLst/>
              <a:rect l="l" t="t" r="r" b="b"/>
              <a:pathLst>
                <a:path w="2108" h="82" extrusionOk="0">
                  <a:moveTo>
                    <a:pt x="0" y="1"/>
                  </a:moveTo>
                  <a:lnTo>
                    <a:pt x="0" y="82"/>
                  </a:lnTo>
                  <a:lnTo>
                    <a:pt x="2107" y="82"/>
                  </a:lnTo>
                  <a:lnTo>
                    <a:pt x="2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6"/>
            <p:cNvSpPr/>
            <p:nvPr/>
          </p:nvSpPr>
          <p:spPr>
            <a:xfrm>
              <a:off x="3179709" y="5223640"/>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6"/>
            <p:cNvSpPr/>
            <p:nvPr/>
          </p:nvSpPr>
          <p:spPr>
            <a:xfrm>
              <a:off x="3275806" y="5167909"/>
              <a:ext cx="13902" cy="13750"/>
            </a:xfrm>
            <a:custGeom>
              <a:avLst/>
              <a:gdLst/>
              <a:ahLst/>
              <a:cxnLst/>
              <a:rect l="l" t="t" r="r" b="b"/>
              <a:pathLst>
                <a:path w="456" h="451" extrusionOk="0">
                  <a:moveTo>
                    <a:pt x="228" y="1"/>
                  </a:moveTo>
                  <a:cubicBezTo>
                    <a:pt x="104" y="1"/>
                    <a:pt x="0" y="100"/>
                    <a:pt x="0" y="229"/>
                  </a:cubicBezTo>
                  <a:cubicBezTo>
                    <a:pt x="0" y="352"/>
                    <a:pt x="104" y="451"/>
                    <a:pt x="228" y="451"/>
                  </a:cubicBezTo>
                  <a:cubicBezTo>
                    <a:pt x="351" y="451"/>
                    <a:pt x="456" y="352"/>
                    <a:pt x="456" y="229"/>
                  </a:cubicBezTo>
                  <a:cubicBezTo>
                    <a:pt x="456" y="100"/>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6"/>
            <p:cNvSpPr/>
            <p:nvPr/>
          </p:nvSpPr>
          <p:spPr>
            <a:xfrm>
              <a:off x="3473883" y="5228091"/>
              <a:ext cx="130517" cy="57469"/>
            </a:xfrm>
            <a:custGeom>
              <a:avLst/>
              <a:gdLst/>
              <a:ahLst/>
              <a:cxnLst/>
              <a:rect l="l" t="t" r="r" b="b"/>
              <a:pathLst>
                <a:path w="4281"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6"/>
            <p:cNvSpPr/>
            <p:nvPr/>
          </p:nvSpPr>
          <p:spPr>
            <a:xfrm>
              <a:off x="3473426" y="5450223"/>
              <a:ext cx="130974" cy="113017"/>
            </a:xfrm>
            <a:custGeom>
              <a:avLst/>
              <a:gdLst/>
              <a:ahLst/>
              <a:cxnLst/>
              <a:rect l="l" t="t" r="r" b="b"/>
              <a:pathLst>
                <a:path w="4296" h="3707" extrusionOk="0">
                  <a:moveTo>
                    <a:pt x="1078" y="0"/>
                  </a:moveTo>
                  <a:lnTo>
                    <a:pt x="0" y="1865"/>
                  </a:lnTo>
                  <a:lnTo>
                    <a:pt x="1069" y="3707"/>
                  </a:lnTo>
                  <a:lnTo>
                    <a:pt x="1135" y="3669"/>
                  </a:lnTo>
                  <a:lnTo>
                    <a:pt x="96" y="1865"/>
                  </a:lnTo>
                  <a:lnTo>
                    <a:pt x="1126" y="86"/>
                  </a:lnTo>
                  <a:lnTo>
                    <a:pt x="3185" y="86"/>
                  </a:lnTo>
                  <a:lnTo>
                    <a:pt x="4225" y="1884"/>
                  </a:lnTo>
                  <a:lnTo>
                    <a:pt x="4296" y="1847"/>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6"/>
            <p:cNvSpPr/>
            <p:nvPr/>
          </p:nvSpPr>
          <p:spPr>
            <a:xfrm>
              <a:off x="3468090"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2" y="450"/>
                    <a:pt x="451" y="351"/>
                    <a:pt x="451" y="228"/>
                  </a:cubicBezTo>
                  <a:cubicBezTo>
                    <a:pt x="451" y="100"/>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6"/>
            <p:cNvSpPr/>
            <p:nvPr/>
          </p:nvSpPr>
          <p:spPr>
            <a:xfrm>
              <a:off x="3596443"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1" y="450"/>
                    <a:pt x="451" y="351"/>
                    <a:pt x="451" y="228"/>
                  </a:cubicBezTo>
                  <a:cubicBezTo>
                    <a:pt x="451" y="100"/>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6"/>
            <p:cNvSpPr/>
            <p:nvPr/>
          </p:nvSpPr>
          <p:spPr>
            <a:xfrm>
              <a:off x="3500194" y="5444705"/>
              <a:ext cx="13780" cy="13902"/>
            </a:xfrm>
            <a:custGeom>
              <a:avLst/>
              <a:gdLst/>
              <a:ahLst/>
              <a:cxnLst/>
              <a:rect l="l" t="t" r="r" b="b"/>
              <a:pathLst>
                <a:path w="452" h="456" extrusionOk="0">
                  <a:moveTo>
                    <a:pt x="228" y="0"/>
                  </a:moveTo>
                  <a:cubicBezTo>
                    <a:pt x="101" y="0"/>
                    <a:pt x="1" y="105"/>
                    <a:pt x="1" y="228"/>
                  </a:cubicBezTo>
                  <a:cubicBezTo>
                    <a:pt x="1" y="352"/>
                    <a:pt x="101" y="456"/>
                    <a:pt x="228" y="456"/>
                  </a:cubicBezTo>
                  <a:cubicBezTo>
                    <a:pt x="353" y="456"/>
                    <a:pt x="452" y="352"/>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6"/>
            <p:cNvSpPr/>
            <p:nvPr/>
          </p:nvSpPr>
          <p:spPr>
            <a:xfrm>
              <a:off x="3500194" y="5555558"/>
              <a:ext cx="13780" cy="13902"/>
            </a:xfrm>
            <a:custGeom>
              <a:avLst/>
              <a:gdLst/>
              <a:ahLst/>
              <a:cxnLst/>
              <a:rect l="l" t="t" r="r" b="b"/>
              <a:pathLst>
                <a:path w="452" h="456" extrusionOk="0">
                  <a:moveTo>
                    <a:pt x="228" y="0"/>
                  </a:moveTo>
                  <a:cubicBezTo>
                    <a:pt x="101" y="0"/>
                    <a:pt x="1" y="105"/>
                    <a:pt x="1" y="228"/>
                  </a:cubicBezTo>
                  <a:cubicBezTo>
                    <a:pt x="1" y="357"/>
                    <a:pt x="101" y="456"/>
                    <a:pt x="228" y="456"/>
                  </a:cubicBezTo>
                  <a:cubicBezTo>
                    <a:pt x="353" y="456"/>
                    <a:pt x="452" y="357"/>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6"/>
            <p:cNvSpPr/>
            <p:nvPr/>
          </p:nvSpPr>
          <p:spPr>
            <a:xfrm>
              <a:off x="3564156" y="5444705"/>
              <a:ext cx="13780" cy="13902"/>
            </a:xfrm>
            <a:custGeom>
              <a:avLst/>
              <a:gdLst/>
              <a:ahLst/>
              <a:cxnLst/>
              <a:rect l="l" t="t" r="r" b="b"/>
              <a:pathLst>
                <a:path w="452" h="456" extrusionOk="0">
                  <a:moveTo>
                    <a:pt x="229" y="0"/>
                  </a:moveTo>
                  <a:cubicBezTo>
                    <a:pt x="100" y="0"/>
                    <a:pt x="1" y="105"/>
                    <a:pt x="1" y="228"/>
                  </a:cubicBezTo>
                  <a:cubicBezTo>
                    <a:pt x="1" y="352"/>
                    <a:pt x="100" y="456"/>
                    <a:pt x="229" y="456"/>
                  </a:cubicBezTo>
                  <a:cubicBezTo>
                    <a:pt x="352" y="456"/>
                    <a:pt x="452" y="352"/>
                    <a:pt x="452" y="228"/>
                  </a:cubicBezTo>
                  <a:cubicBezTo>
                    <a:pt x="452" y="105"/>
                    <a:pt x="352" y="0"/>
                    <a:pt x="2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6"/>
            <p:cNvSpPr/>
            <p:nvPr/>
          </p:nvSpPr>
          <p:spPr>
            <a:xfrm>
              <a:off x="3570101" y="5395651"/>
              <a:ext cx="34298" cy="56768"/>
            </a:xfrm>
            <a:custGeom>
              <a:avLst/>
              <a:gdLst/>
              <a:ahLst/>
              <a:cxnLst/>
              <a:rect l="l" t="t" r="r" b="b"/>
              <a:pathLst>
                <a:path w="1125" h="1862" extrusionOk="0">
                  <a:moveTo>
                    <a:pt x="1054" y="1"/>
                  </a:moveTo>
                  <a:lnTo>
                    <a:pt x="1" y="1823"/>
                  </a:lnTo>
                  <a:lnTo>
                    <a:pt x="71" y="1861"/>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6"/>
            <p:cNvSpPr/>
            <p:nvPr/>
          </p:nvSpPr>
          <p:spPr>
            <a:xfrm>
              <a:off x="3473608" y="5339371"/>
              <a:ext cx="97682" cy="113048"/>
            </a:xfrm>
            <a:custGeom>
              <a:avLst/>
              <a:gdLst/>
              <a:ahLst/>
              <a:cxnLst/>
              <a:rect l="l" t="t" r="r" b="b"/>
              <a:pathLst>
                <a:path w="3204" h="3708" extrusionOk="0">
                  <a:moveTo>
                    <a:pt x="1072" y="1"/>
                  </a:moveTo>
                  <a:lnTo>
                    <a:pt x="0" y="1866"/>
                  </a:lnTo>
                  <a:lnTo>
                    <a:pt x="1063" y="3707"/>
                  </a:lnTo>
                  <a:lnTo>
                    <a:pt x="1134" y="3669"/>
                  </a:lnTo>
                  <a:lnTo>
                    <a:pt x="90" y="1866"/>
                  </a:lnTo>
                  <a:lnTo>
                    <a:pt x="1120" y="86"/>
                  </a:lnTo>
                  <a:lnTo>
                    <a:pt x="3203" y="86"/>
                  </a:lnTo>
                  <a:lnTo>
                    <a:pt x="320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0" name="Google Shape;400;p6"/>
          <p:cNvGrpSpPr/>
          <p:nvPr/>
        </p:nvGrpSpPr>
        <p:grpSpPr>
          <a:xfrm rot="-2700059" flipH="1">
            <a:off x="2472629" y="4504192"/>
            <a:ext cx="2183599" cy="2359157"/>
            <a:chOff x="3179709" y="5000350"/>
            <a:chExt cx="526733" cy="569110"/>
          </a:xfrm>
        </p:grpSpPr>
        <p:sp>
          <p:nvSpPr>
            <p:cNvPr id="401" name="Google Shape;401;p6"/>
            <p:cNvSpPr/>
            <p:nvPr/>
          </p:nvSpPr>
          <p:spPr>
            <a:xfrm>
              <a:off x="3377359" y="5283823"/>
              <a:ext cx="131005" cy="113596"/>
            </a:xfrm>
            <a:custGeom>
              <a:avLst/>
              <a:gdLst/>
              <a:ahLst/>
              <a:cxnLst/>
              <a:rect l="l" t="t" r="r" b="b"/>
              <a:pathLst>
                <a:path w="4297" h="3726" extrusionOk="0">
                  <a:moveTo>
                    <a:pt x="1078" y="0"/>
                  </a:moveTo>
                  <a:lnTo>
                    <a:pt x="1" y="1860"/>
                  </a:lnTo>
                  <a:lnTo>
                    <a:pt x="1078" y="3726"/>
                  </a:lnTo>
                  <a:lnTo>
                    <a:pt x="3204" y="3726"/>
                  </a:lnTo>
                  <a:lnTo>
                    <a:pt x="3204" y="3645"/>
                  </a:lnTo>
                  <a:lnTo>
                    <a:pt x="1125" y="3645"/>
                  </a:lnTo>
                  <a:lnTo>
                    <a:pt x="95" y="1860"/>
                  </a:lnTo>
                  <a:lnTo>
                    <a:pt x="1125" y="81"/>
                  </a:lnTo>
                  <a:lnTo>
                    <a:pt x="3180" y="81"/>
                  </a:lnTo>
                  <a:lnTo>
                    <a:pt x="4224" y="1884"/>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6"/>
            <p:cNvSpPr/>
            <p:nvPr/>
          </p:nvSpPr>
          <p:spPr>
            <a:xfrm>
              <a:off x="3371841"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7" y="456"/>
                    <a:pt x="456" y="351"/>
                    <a:pt x="456" y="228"/>
                  </a:cubicBezTo>
                  <a:cubicBezTo>
                    <a:pt x="456" y="104"/>
                    <a:pt x="357"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6"/>
            <p:cNvSpPr/>
            <p:nvPr/>
          </p:nvSpPr>
          <p:spPr>
            <a:xfrm>
              <a:off x="3500194"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3" y="456"/>
                    <a:pt x="456" y="351"/>
                    <a:pt x="456" y="228"/>
                  </a:cubicBezTo>
                  <a:cubicBezTo>
                    <a:pt x="456" y="104"/>
                    <a:pt x="353"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6"/>
            <p:cNvSpPr/>
            <p:nvPr/>
          </p:nvSpPr>
          <p:spPr>
            <a:xfrm>
              <a:off x="3404158" y="5278335"/>
              <a:ext cx="13719" cy="13780"/>
            </a:xfrm>
            <a:custGeom>
              <a:avLst/>
              <a:gdLst/>
              <a:ahLst/>
              <a:cxnLst/>
              <a:rect l="l" t="t" r="r" b="b"/>
              <a:pathLst>
                <a:path w="450"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6"/>
            <p:cNvSpPr/>
            <p:nvPr/>
          </p:nvSpPr>
          <p:spPr>
            <a:xfrm>
              <a:off x="3404158" y="5389126"/>
              <a:ext cx="13719" cy="13780"/>
            </a:xfrm>
            <a:custGeom>
              <a:avLst/>
              <a:gdLst/>
              <a:ahLst/>
              <a:cxnLst/>
              <a:rect l="l" t="t" r="r" b="b"/>
              <a:pathLst>
                <a:path w="450" h="452" extrusionOk="0">
                  <a:moveTo>
                    <a:pt x="228" y="1"/>
                  </a:moveTo>
                  <a:cubicBezTo>
                    <a:pt x="99" y="1"/>
                    <a:pt x="0" y="101"/>
                    <a:pt x="0" y="229"/>
                  </a:cubicBezTo>
                  <a:cubicBezTo>
                    <a:pt x="0" y="353"/>
                    <a:pt x="99" y="452"/>
                    <a:pt x="228" y="452"/>
                  </a:cubicBezTo>
                  <a:cubicBezTo>
                    <a:pt x="351" y="452"/>
                    <a:pt x="450" y="353"/>
                    <a:pt x="450" y="229"/>
                  </a:cubicBezTo>
                  <a:cubicBezTo>
                    <a:pt x="450"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6"/>
            <p:cNvSpPr/>
            <p:nvPr/>
          </p:nvSpPr>
          <p:spPr>
            <a:xfrm>
              <a:off x="3468090" y="5278335"/>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2" y="451"/>
                    <a:pt x="451" y="351"/>
                    <a:pt x="451" y="223"/>
                  </a:cubicBezTo>
                  <a:cubicBezTo>
                    <a:pt x="451" y="99"/>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6"/>
            <p:cNvSpPr/>
            <p:nvPr/>
          </p:nvSpPr>
          <p:spPr>
            <a:xfrm>
              <a:off x="3468090" y="5389126"/>
              <a:ext cx="13780" cy="13780"/>
            </a:xfrm>
            <a:custGeom>
              <a:avLst/>
              <a:gdLst/>
              <a:ahLst/>
              <a:cxnLst/>
              <a:rect l="l" t="t" r="r" b="b"/>
              <a:pathLst>
                <a:path w="452" h="452" extrusionOk="0">
                  <a:moveTo>
                    <a:pt x="228" y="1"/>
                  </a:moveTo>
                  <a:cubicBezTo>
                    <a:pt x="100" y="1"/>
                    <a:pt x="0" y="101"/>
                    <a:pt x="0" y="229"/>
                  </a:cubicBezTo>
                  <a:cubicBezTo>
                    <a:pt x="0" y="353"/>
                    <a:pt x="100" y="452"/>
                    <a:pt x="228" y="452"/>
                  </a:cubicBezTo>
                  <a:cubicBezTo>
                    <a:pt x="352" y="452"/>
                    <a:pt x="451" y="353"/>
                    <a:pt x="451" y="229"/>
                  </a:cubicBezTo>
                  <a:cubicBezTo>
                    <a:pt x="451" y="101"/>
                    <a:pt x="352"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6"/>
            <p:cNvSpPr/>
            <p:nvPr/>
          </p:nvSpPr>
          <p:spPr>
            <a:xfrm>
              <a:off x="3473883" y="5117269"/>
              <a:ext cx="130517" cy="57469"/>
            </a:xfrm>
            <a:custGeom>
              <a:avLst/>
              <a:gdLst/>
              <a:ahLst/>
              <a:cxnLst/>
              <a:rect l="l" t="t" r="r" b="b"/>
              <a:pathLst>
                <a:path w="4281" h="1885" extrusionOk="0">
                  <a:moveTo>
                    <a:pt x="1068" y="0"/>
                  </a:moveTo>
                  <a:lnTo>
                    <a:pt x="0" y="1846"/>
                  </a:lnTo>
                  <a:lnTo>
                    <a:pt x="71" y="1884"/>
                  </a:lnTo>
                  <a:lnTo>
                    <a:pt x="1115" y="81"/>
                  </a:lnTo>
                  <a:lnTo>
                    <a:pt x="3170" y="81"/>
                  </a:lnTo>
                  <a:lnTo>
                    <a:pt x="4215" y="1884"/>
                  </a:lnTo>
                  <a:lnTo>
                    <a:pt x="4281" y="184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6"/>
            <p:cNvSpPr/>
            <p:nvPr/>
          </p:nvSpPr>
          <p:spPr>
            <a:xfrm>
              <a:off x="3468090"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2" y="451"/>
                    <a:pt x="456" y="351"/>
                    <a:pt x="456" y="223"/>
                  </a:cubicBezTo>
                  <a:cubicBezTo>
                    <a:pt x="456" y="100"/>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6"/>
            <p:cNvSpPr/>
            <p:nvPr/>
          </p:nvSpPr>
          <p:spPr>
            <a:xfrm>
              <a:off x="3596443"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6"/>
            <p:cNvSpPr/>
            <p:nvPr/>
          </p:nvSpPr>
          <p:spPr>
            <a:xfrm>
              <a:off x="3500346" y="5111782"/>
              <a:ext cx="13780" cy="13780"/>
            </a:xfrm>
            <a:custGeom>
              <a:avLst/>
              <a:gdLst/>
              <a:ahLst/>
              <a:cxnLst/>
              <a:rect l="l" t="t" r="r" b="b"/>
              <a:pathLst>
                <a:path w="452" h="452" extrusionOk="0">
                  <a:moveTo>
                    <a:pt x="223" y="0"/>
                  </a:moveTo>
                  <a:cubicBezTo>
                    <a:pt x="100" y="0"/>
                    <a:pt x="0" y="99"/>
                    <a:pt x="0" y="228"/>
                  </a:cubicBezTo>
                  <a:cubicBezTo>
                    <a:pt x="0" y="351"/>
                    <a:pt x="100" y="451"/>
                    <a:pt x="223" y="451"/>
                  </a:cubicBezTo>
                  <a:cubicBezTo>
                    <a:pt x="352" y="451"/>
                    <a:pt x="451" y="351"/>
                    <a:pt x="451" y="228"/>
                  </a:cubicBezTo>
                  <a:cubicBezTo>
                    <a:pt x="451" y="99"/>
                    <a:pt x="352"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6"/>
            <p:cNvSpPr/>
            <p:nvPr/>
          </p:nvSpPr>
          <p:spPr>
            <a:xfrm>
              <a:off x="3500346" y="5222604"/>
              <a:ext cx="13780" cy="13933"/>
            </a:xfrm>
            <a:custGeom>
              <a:avLst/>
              <a:gdLst/>
              <a:ahLst/>
              <a:cxnLst/>
              <a:rect l="l" t="t" r="r" b="b"/>
              <a:pathLst>
                <a:path w="452" h="457" extrusionOk="0">
                  <a:moveTo>
                    <a:pt x="223" y="1"/>
                  </a:moveTo>
                  <a:cubicBezTo>
                    <a:pt x="100" y="1"/>
                    <a:pt x="0" y="105"/>
                    <a:pt x="0" y="229"/>
                  </a:cubicBezTo>
                  <a:cubicBezTo>
                    <a:pt x="0" y="352"/>
                    <a:pt x="100" y="457"/>
                    <a:pt x="223" y="457"/>
                  </a:cubicBezTo>
                  <a:cubicBezTo>
                    <a:pt x="352" y="457"/>
                    <a:pt x="451" y="352"/>
                    <a:pt x="451" y="229"/>
                  </a:cubicBezTo>
                  <a:cubicBezTo>
                    <a:pt x="451" y="105"/>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6"/>
            <p:cNvSpPr/>
            <p:nvPr/>
          </p:nvSpPr>
          <p:spPr>
            <a:xfrm>
              <a:off x="3564309" y="5111782"/>
              <a:ext cx="13780" cy="13780"/>
            </a:xfrm>
            <a:custGeom>
              <a:avLst/>
              <a:gdLst/>
              <a:ahLst/>
              <a:cxnLst/>
              <a:rect l="l" t="t" r="r" b="b"/>
              <a:pathLst>
                <a:path w="452" h="452" extrusionOk="0">
                  <a:moveTo>
                    <a:pt x="224" y="0"/>
                  </a:moveTo>
                  <a:cubicBezTo>
                    <a:pt x="101" y="0"/>
                    <a:pt x="0" y="99"/>
                    <a:pt x="0" y="228"/>
                  </a:cubicBezTo>
                  <a:cubicBezTo>
                    <a:pt x="0" y="351"/>
                    <a:pt x="101" y="451"/>
                    <a:pt x="224" y="451"/>
                  </a:cubicBezTo>
                  <a:cubicBezTo>
                    <a:pt x="351" y="451"/>
                    <a:pt x="451" y="351"/>
                    <a:pt x="451" y="228"/>
                  </a:cubicBezTo>
                  <a:cubicBezTo>
                    <a:pt x="451"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6"/>
            <p:cNvSpPr/>
            <p:nvPr/>
          </p:nvSpPr>
          <p:spPr>
            <a:xfrm>
              <a:off x="3564309" y="5222604"/>
              <a:ext cx="13780" cy="13933"/>
            </a:xfrm>
            <a:custGeom>
              <a:avLst/>
              <a:gdLst/>
              <a:ahLst/>
              <a:cxnLst/>
              <a:rect l="l" t="t" r="r" b="b"/>
              <a:pathLst>
                <a:path w="452" h="457" extrusionOk="0">
                  <a:moveTo>
                    <a:pt x="224" y="1"/>
                  </a:moveTo>
                  <a:cubicBezTo>
                    <a:pt x="101" y="1"/>
                    <a:pt x="0" y="105"/>
                    <a:pt x="0" y="229"/>
                  </a:cubicBezTo>
                  <a:cubicBezTo>
                    <a:pt x="0" y="352"/>
                    <a:pt x="101" y="457"/>
                    <a:pt x="224" y="457"/>
                  </a:cubicBezTo>
                  <a:cubicBezTo>
                    <a:pt x="351" y="457"/>
                    <a:pt x="451" y="352"/>
                    <a:pt x="451" y="229"/>
                  </a:cubicBezTo>
                  <a:cubicBezTo>
                    <a:pt x="451" y="105"/>
                    <a:pt x="351" y="1"/>
                    <a:pt x="2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6"/>
            <p:cNvSpPr/>
            <p:nvPr/>
          </p:nvSpPr>
          <p:spPr>
            <a:xfrm>
              <a:off x="3570101" y="5062270"/>
              <a:ext cx="34176" cy="56737"/>
            </a:xfrm>
            <a:custGeom>
              <a:avLst/>
              <a:gdLst/>
              <a:ahLst/>
              <a:cxnLst/>
              <a:rect l="l" t="t" r="r" b="b"/>
              <a:pathLst>
                <a:path w="1121" h="1861" extrusionOk="0">
                  <a:moveTo>
                    <a:pt x="1054" y="1"/>
                  </a:moveTo>
                  <a:lnTo>
                    <a:pt x="1" y="1823"/>
                  </a:lnTo>
                  <a:lnTo>
                    <a:pt x="71" y="1861"/>
                  </a:lnTo>
                  <a:lnTo>
                    <a:pt x="1120"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6"/>
            <p:cNvSpPr/>
            <p:nvPr/>
          </p:nvSpPr>
          <p:spPr>
            <a:xfrm>
              <a:off x="3596443" y="5056081"/>
              <a:ext cx="13902" cy="13902"/>
            </a:xfrm>
            <a:custGeom>
              <a:avLst/>
              <a:gdLst/>
              <a:ahLst/>
              <a:cxnLst/>
              <a:rect l="l" t="t" r="r" b="b"/>
              <a:pathLst>
                <a:path w="456" h="456" extrusionOk="0">
                  <a:moveTo>
                    <a:pt x="228" y="0"/>
                  </a:moveTo>
                  <a:cubicBezTo>
                    <a:pt x="105" y="0"/>
                    <a:pt x="0" y="104"/>
                    <a:pt x="0" y="228"/>
                  </a:cubicBezTo>
                  <a:cubicBezTo>
                    <a:pt x="0" y="351"/>
                    <a:pt x="105" y="456"/>
                    <a:pt x="228" y="456"/>
                  </a:cubicBezTo>
                  <a:cubicBezTo>
                    <a:pt x="351" y="456"/>
                    <a:pt x="456" y="351"/>
                    <a:pt x="456" y="228"/>
                  </a:cubicBezTo>
                  <a:cubicBezTo>
                    <a:pt x="456" y="104"/>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6"/>
            <p:cNvSpPr/>
            <p:nvPr/>
          </p:nvSpPr>
          <p:spPr>
            <a:xfrm>
              <a:off x="3185502" y="5284951"/>
              <a:ext cx="34298" cy="56768"/>
            </a:xfrm>
            <a:custGeom>
              <a:avLst/>
              <a:gdLst/>
              <a:ahLst/>
              <a:cxnLst/>
              <a:rect l="l" t="t" r="r" b="b"/>
              <a:pathLst>
                <a:path w="1125" h="1862" extrusionOk="0">
                  <a:moveTo>
                    <a:pt x="1054" y="1"/>
                  </a:moveTo>
                  <a:lnTo>
                    <a:pt x="0" y="1823"/>
                  </a:lnTo>
                  <a:lnTo>
                    <a:pt x="71" y="1862"/>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6"/>
            <p:cNvSpPr/>
            <p:nvPr/>
          </p:nvSpPr>
          <p:spPr>
            <a:xfrm>
              <a:off x="3179709" y="5334432"/>
              <a:ext cx="13780" cy="13780"/>
            </a:xfrm>
            <a:custGeom>
              <a:avLst/>
              <a:gdLst/>
              <a:ahLst/>
              <a:cxnLst/>
              <a:rect l="l" t="t" r="r" b="b"/>
              <a:pathLst>
                <a:path w="452" h="452" extrusionOk="0">
                  <a:moveTo>
                    <a:pt x="223" y="1"/>
                  </a:moveTo>
                  <a:cubicBezTo>
                    <a:pt x="100" y="1"/>
                    <a:pt x="0" y="101"/>
                    <a:pt x="0" y="224"/>
                  </a:cubicBezTo>
                  <a:cubicBezTo>
                    <a:pt x="0" y="353"/>
                    <a:pt x="100" y="452"/>
                    <a:pt x="223" y="452"/>
                  </a:cubicBezTo>
                  <a:cubicBezTo>
                    <a:pt x="351" y="452"/>
                    <a:pt x="451" y="353"/>
                    <a:pt x="451" y="224"/>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6"/>
            <p:cNvSpPr/>
            <p:nvPr/>
          </p:nvSpPr>
          <p:spPr>
            <a:xfrm>
              <a:off x="3211812" y="5278731"/>
              <a:ext cx="13933" cy="13780"/>
            </a:xfrm>
            <a:custGeom>
              <a:avLst/>
              <a:gdLst/>
              <a:ahLst/>
              <a:cxnLst/>
              <a:rect l="l" t="t" r="r" b="b"/>
              <a:pathLst>
                <a:path w="457" h="452" extrusionOk="0">
                  <a:moveTo>
                    <a:pt x="229" y="1"/>
                  </a:moveTo>
                  <a:cubicBezTo>
                    <a:pt x="106" y="1"/>
                    <a:pt x="1" y="101"/>
                    <a:pt x="1" y="229"/>
                  </a:cubicBezTo>
                  <a:cubicBezTo>
                    <a:pt x="1" y="353"/>
                    <a:pt x="106" y="452"/>
                    <a:pt x="229" y="452"/>
                  </a:cubicBezTo>
                  <a:cubicBezTo>
                    <a:pt x="352" y="452"/>
                    <a:pt x="456" y="353"/>
                    <a:pt x="456" y="229"/>
                  </a:cubicBezTo>
                  <a:cubicBezTo>
                    <a:pt x="456" y="101"/>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6"/>
            <p:cNvSpPr/>
            <p:nvPr/>
          </p:nvSpPr>
          <p:spPr>
            <a:xfrm>
              <a:off x="3666168" y="5228701"/>
              <a:ext cx="34207" cy="56859"/>
            </a:xfrm>
            <a:custGeom>
              <a:avLst/>
              <a:gdLst/>
              <a:ahLst/>
              <a:cxnLst/>
              <a:rect l="l" t="t" r="r" b="b"/>
              <a:pathLst>
                <a:path w="1122" h="1865" extrusionOk="0">
                  <a:moveTo>
                    <a:pt x="1054" y="0"/>
                  </a:moveTo>
                  <a:lnTo>
                    <a:pt x="0" y="1823"/>
                  </a:lnTo>
                  <a:lnTo>
                    <a:pt x="72" y="1865"/>
                  </a:lnTo>
                  <a:lnTo>
                    <a:pt x="1121" y="42"/>
                  </a:lnTo>
                  <a:lnTo>
                    <a:pt x="10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6"/>
            <p:cNvSpPr/>
            <p:nvPr/>
          </p:nvSpPr>
          <p:spPr>
            <a:xfrm>
              <a:off x="3660405" y="5278335"/>
              <a:ext cx="13780" cy="13780"/>
            </a:xfrm>
            <a:custGeom>
              <a:avLst/>
              <a:gdLst/>
              <a:ahLst/>
              <a:cxnLst/>
              <a:rect l="l" t="t" r="r" b="b"/>
              <a:pathLst>
                <a:path w="452" h="452" extrusionOk="0">
                  <a:moveTo>
                    <a:pt x="223" y="0"/>
                  </a:moveTo>
                  <a:cubicBezTo>
                    <a:pt x="99" y="0"/>
                    <a:pt x="0" y="99"/>
                    <a:pt x="0" y="223"/>
                  </a:cubicBezTo>
                  <a:cubicBezTo>
                    <a:pt x="0" y="351"/>
                    <a:pt x="99"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6"/>
            <p:cNvSpPr/>
            <p:nvPr/>
          </p:nvSpPr>
          <p:spPr>
            <a:xfrm>
              <a:off x="3692509" y="5222604"/>
              <a:ext cx="13933" cy="13750"/>
            </a:xfrm>
            <a:custGeom>
              <a:avLst/>
              <a:gdLst/>
              <a:ahLst/>
              <a:cxnLst/>
              <a:rect l="l" t="t" r="r" b="b"/>
              <a:pathLst>
                <a:path w="457" h="451" extrusionOk="0">
                  <a:moveTo>
                    <a:pt x="229" y="1"/>
                  </a:moveTo>
                  <a:cubicBezTo>
                    <a:pt x="104" y="1"/>
                    <a:pt x="1" y="100"/>
                    <a:pt x="1" y="229"/>
                  </a:cubicBezTo>
                  <a:cubicBezTo>
                    <a:pt x="1" y="352"/>
                    <a:pt x="104"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6"/>
            <p:cNvSpPr/>
            <p:nvPr/>
          </p:nvSpPr>
          <p:spPr>
            <a:xfrm>
              <a:off x="3377786" y="5062270"/>
              <a:ext cx="34329" cy="56737"/>
            </a:xfrm>
            <a:custGeom>
              <a:avLst/>
              <a:gdLst/>
              <a:ahLst/>
              <a:cxnLst/>
              <a:rect l="l" t="t" r="r" b="b"/>
              <a:pathLst>
                <a:path w="1126" h="1861" extrusionOk="0">
                  <a:moveTo>
                    <a:pt x="1054" y="1"/>
                  </a:moveTo>
                  <a:lnTo>
                    <a:pt x="0" y="1823"/>
                  </a:lnTo>
                  <a:lnTo>
                    <a:pt x="72" y="1861"/>
                  </a:lnTo>
                  <a:lnTo>
                    <a:pt x="1126"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6"/>
            <p:cNvSpPr/>
            <p:nvPr/>
          </p:nvSpPr>
          <p:spPr>
            <a:xfrm>
              <a:off x="3372024" y="5111782"/>
              <a:ext cx="13750" cy="13780"/>
            </a:xfrm>
            <a:custGeom>
              <a:avLst/>
              <a:gdLst/>
              <a:ahLst/>
              <a:cxnLst/>
              <a:rect l="l" t="t" r="r" b="b"/>
              <a:pathLst>
                <a:path w="451"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6"/>
            <p:cNvSpPr/>
            <p:nvPr/>
          </p:nvSpPr>
          <p:spPr>
            <a:xfrm>
              <a:off x="3404280" y="5056081"/>
              <a:ext cx="13780" cy="13780"/>
            </a:xfrm>
            <a:custGeom>
              <a:avLst/>
              <a:gdLst/>
              <a:ahLst/>
              <a:cxnLst/>
              <a:rect l="l" t="t" r="r" b="b"/>
              <a:pathLst>
                <a:path w="452" h="452" extrusionOk="0">
                  <a:moveTo>
                    <a:pt x="224" y="0"/>
                  </a:moveTo>
                  <a:cubicBezTo>
                    <a:pt x="100" y="0"/>
                    <a:pt x="1" y="99"/>
                    <a:pt x="1" y="228"/>
                  </a:cubicBezTo>
                  <a:cubicBezTo>
                    <a:pt x="1" y="351"/>
                    <a:pt x="100" y="451"/>
                    <a:pt x="224" y="451"/>
                  </a:cubicBezTo>
                  <a:cubicBezTo>
                    <a:pt x="351" y="451"/>
                    <a:pt x="452" y="351"/>
                    <a:pt x="452" y="228"/>
                  </a:cubicBezTo>
                  <a:cubicBezTo>
                    <a:pt x="452"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6"/>
            <p:cNvSpPr/>
            <p:nvPr/>
          </p:nvSpPr>
          <p:spPr>
            <a:xfrm>
              <a:off x="3377939" y="5006569"/>
              <a:ext cx="34329" cy="56737"/>
            </a:xfrm>
            <a:custGeom>
              <a:avLst/>
              <a:gdLst/>
              <a:ahLst/>
              <a:cxnLst/>
              <a:rect l="l" t="t" r="r" b="b"/>
              <a:pathLst>
                <a:path w="1126" h="1861" extrusionOk="0">
                  <a:moveTo>
                    <a:pt x="72" y="1"/>
                  </a:moveTo>
                  <a:lnTo>
                    <a:pt x="0" y="38"/>
                  </a:lnTo>
                  <a:lnTo>
                    <a:pt x="1054" y="1861"/>
                  </a:lnTo>
                  <a:lnTo>
                    <a:pt x="1125"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6"/>
            <p:cNvSpPr/>
            <p:nvPr/>
          </p:nvSpPr>
          <p:spPr>
            <a:xfrm>
              <a:off x="3372024" y="5000350"/>
              <a:ext cx="13750" cy="13933"/>
            </a:xfrm>
            <a:custGeom>
              <a:avLst/>
              <a:gdLst/>
              <a:ahLst/>
              <a:cxnLst/>
              <a:rect l="l" t="t" r="r" b="b"/>
              <a:pathLst>
                <a:path w="451" h="457" extrusionOk="0">
                  <a:moveTo>
                    <a:pt x="228" y="1"/>
                  </a:moveTo>
                  <a:cubicBezTo>
                    <a:pt x="99" y="1"/>
                    <a:pt x="0" y="105"/>
                    <a:pt x="0" y="229"/>
                  </a:cubicBezTo>
                  <a:cubicBezTo>
                    <a:pt x="0" y="356"/>
                    <a:pt x="99" y="457"/>
                    <a:pt x="228" y="457"/>
                  </a:cubicBezTo>
                  <a:cubicBezTo>
                    <a:pt x="351" y="457"/>
                    <a:pt x="450" y="356"/>
                    <a:pt x="450" y="229"/>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6"/>
            <p:cNvSpPr/>
            <p:nvPr/>
          </p:nvSpPr>
          <p:spPr>
            <a:xfrm>
              <a:off x="3185624" y="5118428"/>
              <a:ext cx="34176" cy="56737"/>
            </a:xfrm>
            <a:custGeom>
              <a:avLst/>
              <a:gdLst/>
              <a:ahLst/>
              <a:cxnLst/>
              <a:rect l="l" t="t" r="r" b="b"/>
              <a:pathLst>
                <a:path w="1121" h="1861" extrusionOk="0">
                  <a:moveTo>
                    <a:pt x="72" y="1"/>
                  </a:moveTo>
                  <a:lnTo>
                    <a:pt x="1" y="38"/>
                  </a:lnTo>
                  <a:lnTo>
                    <a:pt x="1055" y="1861"/>
                  </a:lnTo>
                  <a:lnTo>
                    <a:pt x="1121"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6"/>
            <p:cNvSpPr/>
            <p:nvPr/>
          </p:nvSpPr>
          <p:spPr>
            <a:xfrm>
              <a:off x="3211812" y="5167909"/>
              <a:ext cx="13933" cy="13750"/>
            </a:xfrm>
            <a:custGeom>
              <a:avLst/>
              <a:gdLst/>
              <a:ahLst/>
              <a:cxnLst/>
              <a:rect l="l" t="t" r="r" b="b"/>
              <a:pathLst>
                <a:path w="457" h="451" extrusionOk="0">
                  <a:moveTo>
                    <a:pt x="229" y="1"/>
                  </a:moveTo>
                  <a:cubicBezTo>
                    <a:pt x="106" y="1"/>
                    <a:pt x="1" y="100"/>
                    <a:pt x="1" y="229"/>
                  </a:cubicBezTo>
                  <a:cubicBezTo>
                    <a:pt x="1" y="352"/>
                    <a:pt x="106"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6"/>
            <p:cNvSpPr/>
            <p:nvPr/>
          </p:nvSpPr>
          <p:spPr>
            <a:xfrm>
              <a:off x="3179709" y="5112178"/>
              <a:ext cx="13780" cy="13933"/>
            </a:xfrm>
            <a:custGeom>
              <a:avLst/>
              <a:gdLst/>
              <a:ahLst/>
              <a:cxnLst/>
              <a:rect l="l" t="t" r="r" b="b"/>
              <a:pathLst>
                <a:path w="452" h="457" extrusionOk="0">
                  <a:moveTo>
                    <a:pt x="223" y="1"/>
                  </a:moveTo>
                  <a:cubicBezTo>
                    <a:pt x="100" y="1"/>
                    <a:pt x="0" y="106"/>
                    <a:pt x="0" y="229"/>
                  </a:cubicBezTo>
                  <a:cubicBezTo>
                    <a:pt x="0" y="353"/>
                    <a:pt x="100" y="456"/>
                    <a:pt x="223" y="456"/>
                  </a:cubicBezTo>
                  <a:cubicBezTo>
                    <a:pt x="351" y="456"/>
                    <a:pt x="451" y="353"/>
                    <a:pt x="451" y="229"/>
                  </a:cubicBezTo>
                  <a:cubicBezTo>
                    <a:pt x="451" y="106"/>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6"/>
            <p:cNvSpPr/>
            <p:nvPr/>
          </p:nvSpPr>
          <p:spPr>
            <a:xfrm>
              <a:off x="3281263" y="5228701"/>
              <a:ext cx="97743" cy="113596"/>
            </a:xfrm>
            <a:custGeom>
              <a:avLst/>
              <a:gdLst/>
              <a:ahLst/>
              <a:cxnLst/>
              <a:rect l="l" t="t" r="r" b="b"/>
              <a:pathLst>
                <a:path w="3206" h="3726" extrusionOk="0">
                  <a:moveTo>
                    <a:pt x="1079" y="0"/>
                  </a:moveTo>
                  <a:lnTo>
                    <a:pt x="1" y="1860"/>
                  </a:lnTo>
                  <a:lnTo>
                    <a:pt x="1079" y="3725"/>
                  </a:lnTo>
                  <a:lnTo>
                    <a:pt x="3205" y="3725"/>
                  </a:lnTo>
                  <a:lnTo>
                    <a:pt x="3205" y="3645"/>
                  </a:lnTo>
                  <a:lnTo>
                    <a:pt x="1126" y="3645"/>
                  </a:lnTo>
                  <a:lnTo>
                    <a:pt x="96" y="1860"/>
                  </a:lnTo>
                  <a:lnTo>
                    <a:pt x="1126" y="80"/>
                  </a:lnTo>
                  <a:lnTo>
                    <a:pt x="3205" y="80"/>
                  </a:lnTo>
                  <a:lnTo>
                    <a:pt x="3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6"/>
            <p:cNvSpPr/>
            <p:nvPr/>
          </p:nvSpPr>
          <p:spPr>
            <a:xfrm>
              <a:off x="3275806" y="5278731"/>
              <a:ext cx="13902" cy="13780"/>
            </a:xfrm>
            <a:custGeom>
              <a:avLst/>
              <a:gdLst/>
              <a:ahLst/>
              <a:cxnLst/>
              <a:rect l="l" t="t" r="r" b="b"/>
              <a:pathLst>
                <a:path w="456" h="452" extrusionOk="0">
                  <a:moveTo>
                    <a:pt x="228" y="1"/>
                  </a:moveTo>
                  <a:cubicBezTo>
                    <a:pt x="104" y="1"/>
                    <a:pt x="0" y="101"/>
                    <a:pt x="0" y="229"/>
                  </a:cubicBezTo>
                  <a:cubicBezTo>
                    <a:pt x="0" y="353"/>
                    <a:pt x="104" y="452"/>
                    <a:pt x="228" y="452"/>
                  </a:cubicBezTo>
                  <a:cubicBezTo>
                    <a:pt x="351" y="452"/>
                    <a:pt x="456" y="353"/>
                    <a:pt x="456" y="229"/>
                  </a:cubicBezTo>
                  <a:cubicBezTo>
                    <a:pt x="456"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6"/>
            <p:cNvSpPr/>
            <p:nvPr/>
          </p:nvSpPr>
          <p:spPr>
            <a:xfrm>
              <a:off x="3308061" y="5223031"/>
              <a:ext cx="13780" cy="13933"/>
            </a:xfrm>
            <a:custGeom>
              <a:avLst/>
              <a:gdLst/>
              <a:ahLst/>
              <a:cxnLst/>
              <a:rect l="l" t="t" r="r" b="b"/>
              <a:pathLst>
                <a:path w="452" h="457" extrusionOk="0">
                  <a:moveTo>
                    <a:pt x="228" y="1"/>
                  </a:moveTo>
                  <a:cubicBezTo>
                    <a:pt x="99" y="1"/>
                    <a:pt x="0" y="105"/>
                    <a:pt x="0" y="228"/>
                  </a:cubicBezTo>
                  <a:cubicBezTo>
                    <a:pt x="0" y="351"/>
                    <a:pt x="99" y="456"/>
                    <a:pt x="228" y="456"/>
                  </a:cubicBezTo>
                  <a:cubicBezTo>
                    <a:pt x="351" y="456"/>
                    <a:pt x="451" y="351"/>
                    <a:pt x="451" y="228"/>
                  </a:cubicBezTo>
                  <a:cubicBezTo>
                    <a:pt x="451"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6"/>
            <p:cNvSpPr/>
            <p:nvPr/>
          </p:nvSpPr>
          <p:spPr>
            <a:xfrm>
              <a:off x="3308061" y="5334035"/>
              <a:ext cx="13780" cy="13780"/>
            </a:xfrm>
            <a:custGeom>
              <a:avLst/>
              <a:gdLst/>
              <a:ahLst/>
              <a:cxnLst/>
              <a:rect l="l" t="t" r="r" b="b"/>
              <a:pathLst>
                <a:path w="452" h="452" extrusionOk="0">
                  <a:moveTo>
                    <a:pt x="228" y="0"/>
                  </a:moveTo>
                  <a:cubicBezTo>
                    <a:pt x="99" y="0"/>
                    <a:pt x="0" y="99"/>
                    <a:pt x="0" y="223"/>
                  </a:cubicBezTo>
                  <a:cubicBezTo>
                    <a:pt x="0" y="351"/>
                    <a:pt x="99"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6"/>
            <p:cNvSpPr/>
            <p:nvPr/>
          </p:nvSpPr>
          <p:spPr>
            <a:xfrm>
              <a:off x="3372024" y="5223031"/>
              <a:ext cx="13750" cy="13933"/>
            </a:xfrm>
            <a:custGeom>
              <a:avLst/>
              <a:gdLst/>
              <a:ahLst/>
              <a:cxnLst/>
              <a:rect l="l" t="t" r="r" b="b"/>
              <a:pathLst>
                <a:path w="451" h="457" extrusionOk="0">
                  <a:moveTo>
                    <a:pt x="228" y="1"/>
                  </a:moveTo>
                  <a:cubicBezTo>
                    <a:pt x="99" y="1"/>
                    <a:pt x="0" y="105"/>
                    <a:pt x="0" y="228"/>
                  </a:cubicBezTo>
                  <a:cubicBezTo>
                    <a:pt x="0" y="351"/>
                    <a:pt x="99" y="456"/>
                    <a:pt x="228" y="456"/>
                  </a:cubicBezTo>
                  <a:cubicBezTo>
                    <a:pt x="351" y="456"/>
                    <a:pt x="450" y="351"/>
                    <a:pt x="450" y="228"/>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6"/>
            <p:cNvSpPr/>
            <p:nvPr/>
          </p:nvSpPr>
          <p:spPr>
            <a:xfrm>
              <a:off x="3377359" y="5172970"/>
              <a:ext cx="131005" cy="113048"/>
            </a:xfrm>
            <a:custGeom>
              <a:avLst/>
              <a:gdLst/>
              <a:ahLst/>
              <a:cxnLst/>
              <a:rect l="l" t="t" r="r" b="b"/>
              <a:pathLst>
                <a:path w="4297" h="3708" extrusionOk="0">
                  <a:moveTo>
                    <a:pt x="1078" y="0"/>
                  </a:moveTo>
                  <a:lnTo>
                    <a:pt x="1" y="1861"/>
                  </a:lnTo>
                  <a:lnTo>
                    <a:pt x="1068" y="3708"/>
                  </a:lnTo>
                  <a:lnTo>
                    <a:pt x="1135" y="3665"/>
                  </a:lnTo>
                  <a:lnTo>
                    <a:pt x="95" y="1861"/>
                  </a:lnTo>
                  <a:lnTo>
                    <a:pt x="1125" y="81"/>
                  </a:lnTo>
                  <a:lnTo>
                    <a:pt x="3186" y="81"/>
                  </a:lnTo>
                  <a:lnTo>
                    <a:pt x="4224" y="1885"/>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6"/>
            <p:cNvSpPr/>
            <p:nvPr/>
          </p:nvSpPr>
          <p:spPr>
            <a:xfrm>
              <a:off x="3404158" y="5167482"/>
              <a:ext cx="13902" cy="13780"/>
            </a:xfrm>
            <a:custGeom>
              <a:avLst/>
              <a:gdLst/>
              <a:ahLst/>
              <a:cxnLst/>
              <a:rect l="l" t="t" r="r" b="b"/>
              <a:pathLst>
                <a:path w="456" h="452" extrusionOk="0">
                  <a:moveTo>
                    <a:pt x="228" y="0"/>
                  </a:moveTo>
                  <a:cubicBezTo>
                    <a:pt x="104" y="0"/>
                    <a:pt x="0" y="100"/>
                    <a:pt x="0" y="223"/>
                  </a:cubicBezTo>
                  <a:cubicBezTo>
                    <a:pt x="0" y="351"/>
                    <a:pt x="104"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6"/>
            <p:cNvSpPr/>
            <p:nvPr/>
          </p:nvSpPr>
          <p:spPr>
            <a:xfrm>
              <a:off x="3281720" y="5117269"/>
              <a:ext cx="97286" cy="57469"/>
            </a:xfrm>
            <a:custGeom>
              <a:avLst/>
              <a:gdLst/>
              <a:ahLst/>
              <a:cxnLst/>
              <a:rect l="l" t="t" r="r" b="b"/>
              <a:pathLst>
                <a:path w="3191" h="1885" extrusionOk="0">
                  <a:moveTo>
                    <a:pt x="1064" y="0"/>
                  </a:moveTo>
                  <a:lnTo>
                    <a:pt x="1" y="1842"/>
                  </a:lnTo>
                  <a:lnTo>
                    <a:pt x="67" y="1884"/>
                  </a:lnTo>
                  <a:lnTo>
                    <a:pt x="1111" y="81"/>
                  </a:lnTo>
                  <a:lnTo>
                    <a:pt x="3190" y="81"/>
                  </a:lnTo>
                  <a:lnTo>
                    <a:pt x="319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6"/>
            <p:cNvSpPr/>
            <p:nvPr/>
          </p:nvSpPr>
          <p:spPr>
            <a:xfrm>
              <a:off x="3308061" y="5111782"/>
              <a:ext cx="13780" cy="13780"/>
            </a:xfrm>
            <a:custGeom>
              <a:avLst/>
              <a:gdLst/>
              <a:ahLst/>
              <a:cxnLst/>
              <a:rect l="l" t="t" r="r" b="b"/>
              <a:pathLst>
                <a:path w="452" h="452" extrusionOk="0">
                  <a:moveTo>
                    <a:pt x="228" y="0"/>
                  </a:moveTo>
                  <a:cubicBezTo>
                    <a:pt x="99" y="0"/>
                    <a:pt x="0" y="99"/>
                    <a:pt x="0" y="228"/>
                  </a:cubicBezTo>
                  <a:cubicBezTo>
                    <a:pt x="0" y="351"/>
                    <a:pt x="99" y="451"/>
                    <a:pt x="228" y="451"/>
                  </a:cubicBezTo>
                  <a:cubicBezTo>
                    <a:pt x="351" y="451"/>
                    <a:pt x="451" y="351"/>
                    <a:pt x="451" y="228"/>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6"/>
            <p:cNvSpPr/>
            <p:nvPr/>
          </p:nvSpPr>
          <p:spPr>
            <a:xfrm>
              <a:off x="3569644" y="5283823"/>
              <a:ext cx="130852" cy="113596"/>
            </a:xfrm>
            <a:custGeom>
              <a:avLst/>
              <a:gdLst/>
              <a:ahLst/>
              <a:cxnLst/>
              <a:rect l="l" t="t" r="r" b="b"/>
              <a:pathLst>
                <a:path w="4292" h="3726" extrusionOk="0">
                  <a:moveTo>
                    <a:pt x="1078" y="0"/>
                  </a:moveTo>
                  <a:lnTo>
                    <a:pt x="1" y="1860"/>
                  </a:lnTo>
                  <a:lnTo>
                    <a:pt x="1078" y="3726"/>
                  </a:lnTo>
                  <a:lnTo>
                    <a:pt x="3205" y="3726"/>
                  </a:lnTo>
                  <a:lnTo>
                    <a:pt x="3205" y="3645"/>
                  </a:lnTo>
                  <a:lnTo>
                    <a:pt x="1122" y="3645"/>
                  </a:lnTo>
                  <a:lnTo>
                    <a:pt x="96" y="1860"/>
                  </a:lnTo>
                  <a:lnTo>
                    <a:pt x="1122" y="81"/>
                  </a:lnTo>
                  <a:lnTo>
                    <a:pt x="3181" y="81"/>
                  </a:lnTo>
                  <a:lnTo>
                    <a:pt x="4220" y="1884"/>
                  </a:lnTo>
                  <a:lnTo>
                    <a:pt x="4292" y="1842"/>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6"/>
            <p:cNvSpPr/>
            <p:nvPr/>
          </p:nvSpPr>
          <p:spPr>
            <a:xfrm>
              <a:off x="3564156" y="5333883"/>
              <a:ext cx="13933" cy="13933"/>
            </a:xfrm>
            <a:custGeom>
              <a:avLst/>
              <a:gdLst/>
              <a:ahLst/>
              <a:cxnLst/>
              <a:rect l="l" t="t" r="r" b="b"/>
              <a:pathLst>
                <a:path w="457" h="457" extrusionOk="0">
                  <a:moveTo>
                    <a:pt x="229" y="1"/>
                  </a:moveTo>
                  <a:cubicBezTo>
                    <a:pt x="100" y="1"/>
                    <a:pt x="1" y="104"/>
                    <a:pt x="1" y="228"/>
                  </a:cubicBezTo>
                  <a:cubicBezTo>
                    <a:pt x="1" y="351"/>
                    <a:pt x="100" y="456"/>
                    <a:pt x="229" y="456"/>
                  </a:cubicBezTo>
                  <a:cubicBezTo>
                    <a:pt x="352" y="456"/>
                    <a:pt x="456" y="351"/>
                    <a:pt x="456" y="228"/>
                  </a:cubicBezTo>
                  <a:cubicBezTo>
                    <a:pt x="456"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6"/>
            <p:cNvSpPr/>
            <p:nvPr/>
          </p:nvSpPr>
          <p:spPr>
            <a:xfrm>
              <a:off x="3692509" y="5333883"/>
              <a:ext cx="13780" cy="13933"/>
            </a:xfrm>
            <a:custGeom>
              <a:avLst/>
              <a:gdLst/>
              <a:ahLst/>
              <a:cxnLst/>
              <a:rect l="l" t="t" r="r" b="b"/>
              <a:pathLst>
                <a:path w="452" h="457" extrusionOk="0">
                  <a:moveTo>
                    <a:pt x="229" y="1"/>
                  </a:moveTo>
                  <a:cubicBezTo>
                    <a:pt x="100" y="1"/>
                    <a:pt x="1" y="104"/>
                    <a:pt x="1" y="228"/>
                  </a:cubicBezTo>
                  <a:cubicBezTo>
                    <a:pt x="1" y="351"/>
                    <a:pt x="100" y="456"/>
                    <a:pt x="229" y="456"/>
                  </a:cubicBezTo>
                  <a:cubicBezTo>
                    <a:pt x="352" y="456"/>
                    <a:pt x="452" y="351"/>
                    <a:pt x="452" y="228"/>
                  </a:cubicBezTo>
                  <a:cubicBezTo>
                    <a:pt x="452"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6"/>
            <p:cNvSpPr/>
            <p:nvPr/>
          </p:nvSpPr>
          <p:spPr>
            <a:xfrm>
              <a:off x="3596443" y="5278335"/>
              <a:ext cx="13780" cy="13780"/>
            </a:xfrm>
            <a:custGeom>
              <a:avLst/>
              <a:gdLst/>
              <a:ahLst/>
              <a:cxnLst/>
              <a:rect l="l" t="t" r="r" b="b"/>
              <a:pathLst>
                <a:path w="452" h="452" extrusionOk="0">
                  <a:moveTo>
                    <a:pt x="223" y="0"/>
                  </a:moveTo>
                  <a:cubicBezTo>
                    <a:pt x="100" y="0"/>
                    <a:pt x="0" y="99"/>
                    <a:pt x="0" y="223"/>
                  </a:cubicBezTo>
                  <a:cubicBezTo>
                    <a:pt x="0" y="351"/>
                    <a:pt x="100"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6"/>
            <p:cNvSpPr/>
            <p:nvPr/>
          </p:nvSpPr>
          <p:spPr>
            <a:xfrm>
              <a:off x="3596443" y="5389126"/>
              <a:ext cx="13780" cy="13780"/>
            </a:xfrm>
            <a:custGeom>
              <a:avLst/>
              <a:gdLst/>
              <a:ahLst/>
              <a:cxnLst/>
              <a:rect l="l" t="t" r="r" b="b"/>
              <a:pathLst>
                <a:path w="452" h="452" extrusionOk="0">
                  <a:moveTo>
                    <a:pt x="223" y="1"/>
                  </a:moveTo>
                  <a:cubicBezTo>
                    <a:pt x="100" y="1"/>
                    <a:pt x="0" y="101"/>
                    <a:pt x="0" y="229"/>
                  </a:cubicBezTo>
                  <a:cubicBezTo>
                    <a:pt x="0" y="353"/>
                    <a:pt x="100"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6"/>
            <p:cNvSpPr/>
            <p:nvPr/>
          </p:nvSpPr>
          <p:spPr>
            <a:xfrm>
              <a:off x="3660405" y="5389126"/>
              <a:ext cx="13780" cy="13780"/>
            </a:xfrm>
            <a:custGeom>
              <a:avLst/>
              <a:gdLst/>
              <a:ahLst/>
              <a:cxnLst/>
              <a:rect l="l" t="t" r="r" b="b"/>
              <a:pathLst>
                <a:path w="452" h="452" extrusionOk="0">
                  <a:moveTo>
                    <a:pt x="223" y="1"/>
                  </a:moveTo>
                  <a:cubicBezTo>
                    <a:pt x="99" y="1"/>
                    <a:pt x="0" y="101"/>
                    <a:pt x="0" y="229"/>
                  </a:cubicBezTo>
                  <a:cubicBezTo>
                    <a:pt x="0" y="353"/>
                    <a:pt x="99"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6"/>
            <p:cNvSpPr/>
            <p:nvPr/>
          </p:nvSpPr>
          <p:spPr>
            <a:xfrm>
              <a:off x="3185502" y="5173397"/>
              <a:ext cx="130547" cy="57469"/>
            </a:xfrm>
            <a:custGeom>
              <a:avLst/>
              <a:gdLst/>
              <a:ahLst/>
              <a:cxnLst/>
              <a:rect l="l" t="t" r="r" b="b"/>
              <a:pathLst>
                <a:path w="4282"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6"/>
            <p:cNvSpPr/>
            <p:nvPr/>
          </p:nvSpPr>
          <p:spPr>
            <a:xfrm>
              <a:off x="3218642" y="5284524"/>
              <a:ext cx="64268" cy="2500"/>
            </a:xfrm>
            <a:custGeom>
              <a:avLst/>
              <a:gdLst/>
              <a:ahLst/>
              <a:cxnLst/>
              <a:rect l="l" t="t" r="r" b="b"/>
              <a:pathLst>
                <a:path w="2108" h="82" extrusionOk="0">
                  <a:moveTo>
                    <a:pt x="0" y="1"/>
                  </a:moveTo>
                  <a:lnTo>
                    <a:pt x="0" y="82"/>
                  </a:lnTo>
                  <a:lnTo>
                    <a:pt x="2107" y="82"/>
                  </a:lnTo>
                  <a:lnTo>
                    <a:pt x="2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6"/>
            <p:cNvSpPr/>
            <p:nvPr/>
          </p:nvSpPr>
          <p:spPr>
            <a:xfrm>
              <a:off x="3179709" y="5223640"/>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6"/>
            <p:cNvSpPr/>
            <p:nvPr/>
          </p:nvSpPr>
          <p:spPr>
            <a:xfrm>
              <a:off x="3275806" y="5167909"/>
              <a:ext cx="13902" cy="13750"/>
            </a:xfrm>
            <a:custGeom>
              <a:avLst/>
              <a:gdLst/>
              <a:ahLst/>
              <a:cxnLst/>
              <a:rect l="l" t="t" r="r" b="b"/>
              <a:pathLst>
                <a:path w="456" h="451" extrusionOk="0">
                  <a:moveTo>
                    <a:pt x="228" y="1"/>
                  </a:moveTo>
                  <a:cubicBezTo>
                    <a:pt x="104" y="1"/>
                    <a:pt x="0" y="100"/>
                    <a:pt x="0" y="229"/>
                  </a:cubicBezTo>
                  <a:cubicBezTo>
                    <a:pt x="0" y="352"/>
                    <a:pt x="104" y="451"/>
                    <a:pt x="228" y="451"/>
                  </a:cubicBezTo>
                  <a:cubicBezTo>
                    <a:pt x="351" y="451"/>
                    <a:pt x="456" y="352"/>
                    <a:pt x="456" y="229"/>
                  </a:cubicBezTo>
                  <a:cubicBezTo>
                    <a:pt x="456" y="100"/>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6"/>
            <p:cNvSpPr/>
            <p:nvPr/>
          </p:nvSpPr>
          <p:spPr>
            <a:xfrm>
              <a:off x="3473883" y="5228091"/>
              <a:ext cx="130517" cy="57469"/>
            </a:xfrm>
            <a:custGeom>
              <a:avLst/>
              <a:gdLst/>
              <a:ahLst/>
              <a:cxnLst/>
              <a:rect l="l" t="t" r="r" b="b"/>
              <a:pathLst>
                <a:path w="4281"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6"/>
            <p:cNvSpPr/>
            <p:nvPr/>
          </p:nvSpPr>
          <p:spPr>
            <a:xfrm>
              <a:off x="3473426" y="5450223"/>
              <a:ext cx="130974" cy="113017"/>
            </a:xfrm>
            <a:custGeom>
              <a:avLst/>
              <a:gdLst/>
              <a:ahLst/>
              <a:cxnLst/>
              <a:rect l="l" t="t" r="r" b="b"/>
              <a:pathLst>
                <a:path w="4296" h="3707" extrusionOk="0">
                  <a:moveTo>
                    <a:pt x="1078" y="0"/>
                  </a:moveTo>
                  <a:lnTo>
                    <a:pt x="0" y="1865"/>
                  </a:lnTo>
                  <a:lnTo>
                    <a:pt x="1069" y="3707"/>
                  </a:lnTo>
                  <a:lnTo>
                    <a:pt x="1135" y="3669"/>
                  </a:lnTo>
                  <a:lnTo>
                    <a:pt x="96" y="1865"/>
                  </a:lnTo>
                  <a:lnTo>
                    <a:pt x="1126" y="86"/>
                  </a:lnTo>
                  <a:lnTo>
                    <a:pt x="3185" y="86"/>
                  </a:lnTo>
                  <a:lnTo>
                    <a:pt x="4225" y="1884"/>
                  </a:lnTo>
                  <a:lnTo>
                    <a:pt x="4296" y="1847"/>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6"/>
            <p:cNvSpPr/>
            <p:nvPr/>
          </p:nvSpPr>
          <p:spPr>
            <a:xfrm>
              <a:off x="3468090"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2" y="450"/>
                    <a:pt x="451" y="351"/>
                    <a:pt x="451" y="228"/>
                  </a:cubicBezTo>
                  <a:cubicBezTo>
                    <a:pt x="451" y="100"/>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6"/>
            <p:cNvSpPr/>
            <p:nvPr/>
          </p:nvSpPr>
          <p:spPr>
            <a:xfrm>
              <a:off x="3596443"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1" y="450"/>
                    <a:pt x="451" y="351"/>
                    <a:pt x="451" y="228"/>
                  </a:cubicBezTo>
                  <a:cubicBezTo>
                    <a:pt x="451" y="100"/>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6"/>
            <p:cNvSpPr/>
            <p:nvPr/>
          </p:nvSpPr>
          <p:spPr>
            <a:xfrm>
              <a:off x="3500194" y="5444705"/>
              <a:ext cx="13780" cy="13902"/>
            </a:xfrm>
            <a:custGeom>
              <a:avLst/>
              <a:gdLst/>
              <a:ahLst/>
              <a:cxnLst/>
              <a:rect l="l" t="t" r="r" b="b"/>
              <a:pathLst>
                <a:path w="452" h="456" extrusionOk="0">
                  <a:moveTo>
                    <a:pt x="228" y="0"/>
                  </a:moveTo>
                  <a:cubicBezTo>
                    <a:pt x="101" y="0"/>
                    <a:pt x="1" y="105"/>
                    <a:pt x="1" y="228"/>
                  </a:cubicBezTo>
                  <a:cubicBezTo>
                    <a:pt x="1" y="352"/>
                    <a:pt x="101" y="456"/>
                    <a:pt x="228" y="456"/>
                  </a:cubicBezTo>
                  <a:cubicBezTo>
                    <a:pt x="353" y="456"/>
                    <a:pt x="452" y="352"/>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6"/>
            <p:cNvSpPr/>
            <p:nvPr/>
          </p:nvSpPr>
          <p:spPr>
            <a:xfrm>
              <a:off x="3500194" y="5555558"/>
              <a:ext cx="13780" cy="13902"/>
            </a:xfrm>
            <a:custGeom>
              <a:avLst/>
              <a:gdLst/>
              <a:ahLst/>
              <a:cxnLst/>
              <a:rect l="l" t="t" r="r" b="b"/>
              <a:pathLst>
                <a:path w="452" h="456" extrusionOk="0">
                  <a:moveTo>
                    <a:pt x="228" y="0"/>
                  </a:moveTo>
                  <a:cubicBezTo>
                    <a:pt x="101" y="0"/>
                    <a:pt x="1" y="105"/>
                    <a:pt x="1" y="228"/>
                  </a:cubicBezTo>
                  <a:cubicBezTo>
                    <a:pt x="1" y="357"/>
                    <a:pt x="101" y="456"/>
                    <a:pt x="228" y="456"/>
                  </a:cubicBezTo>
                  <a:cubicBezTo>
                    <a:pt x="353" y="456"/>
                    <a:pt x="452" y="357"/>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6"/>
            <p:cNvSpPr/>
            <p:nvPr/>
          </p:nvSpPr>
          <p:spPr>
            <a:xfrm>
              <a:off x="3564156" y="5444705"/>
              <a:ext cx="13780" cy="13902"/>
            </a:xfrm>
            <a:custGeom>
              <a:avLst/>
              <a:gdLst/>
              <a:ahLst/>
              <a:cxnLst/>
              <a:rect l="l" t="t" r="r" b="b"/>
              <a:pathLst>
                <a:path w="452" h="456" extrusionOk="0">
                  <a:moveTo>
                    <a:pt x="229" y="0"/>
                  </a:moveTo>
                  <a:cubicBezTo>
                    <a:pt x="100" y="0"/>
                    <a:pt x="1" y="105"/>
                    <a:pt x="1" y="228"/>
                  </a:cubicBezTo>
                  <a:cubicBezTo>
                    <a:pt x="1" y="352"/>
                    <a:pt x="100" y="456"/>
                    <a:pt x="229" y="456"/>
                  </a:cubicBezTo>
                  <a:cubicBezTo>
                    <a:pt x="352" y="456"/>
                    <a:pt x="452" y="352"/>
                    <a:pt x="452" y="228"/>
                  </a:cubicBezTo>
                  <a:cubicBezTo>
                    <a:pt x="452" y="105"/>
                    <a:pt x="352" y="0"/>
                    <a:pt x="2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6"/>
            <p:cNvSpPr/>
            <p:nvPr/>
          </p:nvSpPr>
          <p:spPr>
            <a:xfrm>
              <a:off x="3570101" y="5395651"/>
              <a:ext cx="34298" cy="56768"/>
            </a:xfrm>
            <a:custGeom>
              <a:avLst/>
              <a:gdLst/>
              <a:ahLst/>
              <a:cxnLst/>
              <a:rect l="l" t="t" r="r" b="b"/>
              <a:pathLst>
                <a:path w="1125" h="1862" extrusionOk="0">
                  <a:moveTo>
                    <a:pt x="1054" y="1"/>
                  </a:moveTo>
                  <a:lnTo>
                    <a:pt x="1" y="1823"/>
                  </a:lnTo>
                  <a:lnTo>
                    <a:pt x="71" y="1861"/>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6"/>
            <p:cNvSpPr/>
            <p:nvPr/>
          </p:nvSpPr>
          <p:spPr>
            <a:xfrm>
              <a:off x="3473608" y="5339371"/>
              <a:ext cx="97682" cy="113048"/>
            </a:xfrm>
            <a:custGeom>
              <a:avLst/>
              <a:gdLst/>
              <a:ahLst/>
              <a:cxnLst/>
              <a:rect l="l" t="t" r="r" b="b"/>
              <a:pathLst>
                <a:path w="3204" h="3708" extrusionOk="0">
                  <a:moveTo>
                    <a:pt x="1072" y="1"/>
                  </a:moveTo>
                  <a:lnTo>
                    <a:pt x="0" y="1866"/>
                  </a:lnTo>
                  <a:lnTo>
                    <a:pt x="1063" y="3707"/>
                  </a:lnTo>
                  <a:lnTo>
                    <a:pt x="1134" y="3669"/>
                  </a:lnTo>
                  <a:lnTo>
                    <a:pt x="90" y="1866"/>
                  </a:lnTo>
                  <a:lnTo>
                    <a:pt x="1120" y="86"/>
                  </a:lnTo>
                  <a:lnTo>
                    <a:pt x="3203" y="86"/>
                  </a:lnTo>
                  <a:lnTo>
                    <a:pt x="320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9" name="Google Shape;459;p6"/>
          <p:cNvGrpSpPr/>
          <p:nvPr/>
        </p:nvGrpSpPr>
        <p:grpSpPr>
          <a:xfrm rot="-7777377" flipH="1">
            <a:off x="-35522" y="-1368995"/>
            <a:ext cx="2183635" cy="2359157"/>
            <a:chOff x="3179709" y="5000350"/>
            <a:chExt cx="526733" cy="569110"/>
          </a:xfrm>
        </p:grpSpPr>
        <p:sp>
          <p:nvSpPr>
            <p:cNvPr id="460" name="Google Shape;460;p6"/>
            <p:cNvSpPr/>
            <p:nvPr/>
          </p:nvSpPr>
          <p:spPr>
            <a:xfrm>
              <a:off x="3377359" y="5283823"/>
              <a:ext cx="131005" cy="113596"/>
            </a:xfrm>
            <a:custGeom>
              <a:avLst/>
              <a:gdLst/>
              <a:ahLst/>
              <a:cxnLst/>
              <a:rect l="l" t="t" r="r" b="b"/>
              <a:pathLst>
                <a:path w="4297" h="3726" extrusionOk="0">
                  <a:moveTo>
                    <a:pt x="1078" y="0"/>
                  </a:moveTo>
                  <a:lnTo>
                    <a:pt x="1" y="1860"/>
                  </a:lnTo>
                  <a:lnTo>
                    <a:pt x="1078" y="3726"/>
                  </a:lnTo>
                  <a:lnTo>
                    <a:pt x="3204" y="3726"/>
                  </a:lnTo>
                  <a:lnTo>
                    <a:pt x="3204" y="3645"/>
                  </a:lnTo>
                  <a:lnTo>
                    <a:pt x="1125" y="3645"/>
                  </a:lnTo>
                  <a:lnTo>
                    <a:pt x="95" y="1860"/>
                  </a:lnTo>
                  <a:lnTo>
                    <a:pt x="1125" y="81"/>
                  </a:lnTo>
                  <a:lnTo>
                    <a:pt x="3180" y="81"/>
                  </a:lnTo>
                  <a:lnTo>
                    <a:pt x="4224" y="1884"/>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6"/>
            <p:cNvSpPr/>
            <p:nvPr/>
          </p:nvSpPr>
          <p:spPr>
            <a:xfrm>
              <a:off x="3371841"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7" y="456"/>
                    <a:pt x="456" y="351"/>
                    <a:pt x="456" y="228"/>
                  </a:cubicBezTo>
                  <a:cubicBezTo>
                    <a:pt x="456" y="104"/>
                    <a:pt x="357"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6"/>
            <p:cNvSpPr/>
            <p:nvPr/>
          </p:nvSpPr>
          <p:spPr>
            <a:xfrm>
              <a:off x="3500194"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3" y="456"/>
                    <a:pt x="456" y="351"/>
                    <a:pt x="456" y="228"/>
                  </a:cubicBezTo>
                  <a:cubicBezTo>
                    <a:pt x="456" y="104"/>
                    <a:pt x="353"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6"/>
            <p:cNvSpPr/>
            <p:nvPr/>
          </p:nvSpPr>
          <p:spPr>
            <a:xfrm>
              <a:off x="3404158" y="5278335"/>
              <a:ext cx="13719" cy="13780"/>
            </a:xfrm>
            <a:custGeom>
              <a:avLst/>
              <a:gdLst/>
              <a:ahLst/>
              <a:cxnLst/>
              <a:rect l="l" t="t" r="r" b="b"/>
              <a:pathLst>
                <a:path w="450"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6"/>
            <p:cNvSpPr/>
            <p:nvPr/>
          </p:nvSpPr>
          <p:spPr>
            <a:xfrm>
              <a:off x="3404158" y="5389126"/>
              <a:ext cx="13719" cy="13780"/>
            </a:xfrm>
            <a:custGeom>
              <a:avLst/>
              <a:gdLst/>
              <a:ahLst/>
              <a:cxnLst/>
              <a:rect l="l" t="t" r="r" b="b"/>
              <a:pathLst>
                <a:path w="450" h="452" extrusionOk="0">
                  <a:moveTo>
                    <a:pt x="228" y="1"/>
                  </a:moveTo>
                  <a:cubicBezTo>
                    <a:pt x="99" y="1"/>
                    <a:pt x="0" y="101"/>
                    <a:pt x="0" y="229"/>
                  </a:cubicBezTo>
                  <a:cubicBezTo>
                    <a:pt x="0" y="353"/>
                    <a:pt x="99" y="452"/>
                    <a:pt x="228" y="452"/>
                  </a:cubicBezTo>
                  <a:cubicBezTo>
                    <a:pt x="351" y="452"/>
                    <a:pt x="450" y="353"/>
                    <a:pt x="450" y="229"/>
                  </a:cubicBezTo>
                  <a:cubicBezTo>
                    <a:pt x="450"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6"/>
            <p:cNvSpPr/>
            <p:nvPr/>
          </p:nvSpPr>
          <p:spPr>
            <a:xfrm>
              <a:off x="3468090" y="5278335"/>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2" y="451"/>
                    <a:pt x="451" y="351"/>
                    <a:pt x="451" y="223"/>
                  </a:cubicBezTo>
                  <a:cubicBezTo>
                    <a:pt x="451" y="99"/>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6"/>
            <p:cNvSpPr/>
            <p:nvPr/>
          </p:nvSpPr>
          <p:spPr>
            <a:xfrm>
              <a:off x="3468090" y="5389126"/>
              <a:ext cx="13780" cy="13780"/>
            </a:xfrm>
            <a:custGeom>
              <a:avLst/>
              <a:gdLst/>
              <a:ahLst/>
              <a:cxnLst/>
              <a:rect l="l" t="t" r="r" b="b"/>
              <a:pathLst>
                <a:path w="452" h="452" extrusionOk="0">
                  <a:moveTo>
                    <a:pt x="228" y="1"/>
                  </a:moveTo>
                  <a:cubicBezTo>
                    <a:pt x="100" y="1"/>
                    <a:pt x="0" y="101"/>
                    <a:pt x="0" y="229"/>
                  </a:cubicBezTo>
                  <a:cubicBezTo>
                    <a:pt x="0" y="353"/>
                    <a:pt x="100" y="452"/>
                    <a:pt x="228" y="452"/>
                  </a:cubicBezTo>
                  <a:cubicBezTo>
                    <a:pt x="352" y="452"/>
                    <a:pt x="451" y="353"/>
                    <a:pt x="451" y="229"/>
                  </a:cubicBezTo>
                  <a:cubicBezTo>
                    <a:pt x="451" y="101"/>
                    <a:pt x="352"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6"/>
            <p:cNvSpPr/>
            <p:nvPr/>
          </p:nvSpPr>
          <p:spPr>
            <a:xfrm>
              <a:off x="3473883" y="5117269"/>
              <a:ext cx="130517" cy="57469"/>
            </a:xfrm>
            <a:custGeom>
              <a:avLst/>
              <a:gdLst/>
              <a:ahLst/>
              <a:cxnLst/>
              <a:rect l="l" t="t" r="r" b="b"/>
              <a:pathLst>
                <a:path w="4281" h="1885" extrusionOk="0">
                  <a:moveTo>
                    <a:pt x="1068" y="0"/>
                  </a:moveTo>
                  <a:lnTo>
                    <a:pt x="0" y="1846"/>
                  </a:lnTo>
                  <a:lnTo>
                    <a:pt x="71" y="1884"/>
                  </a:lnTo>
                  <a:lnTo>
                    <a:pt x="1115" y="81"/>
                  </a:lnTo>
                  <a:lnTo>
                    <a:pt x="3170" y="81"/>
                  </a:lnTo>
                  <a:lnTo>
                    <a:pt x="4215" y="1884"/>
                  </a:lnTo>
                  <a:lnTo>
                    <a:pt x="4281" y="184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6"/>
            <p:cNvSpPr/>
            <p:nvPr/>
          </p:nvSpPr>
          <p:spPr>
            <a:xfrm>
              <a:off x="3468090"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2" y="451"/>
                    <a:pt x="456" y="351"/>
                    <a:pt x="456" y="223"/>
                  </a:cubicBezTo>
                  <a:cubicBezTo>
                    <a:pt x="456" y="100"/>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6"/>
            <p:cNvSpPr/>
            <p:nvPr/>
          </p:nvSpPr>
          <p:spPr>
            <a:xfrm>
              <a:off x="3596443"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6"/>
            <p:cNvSpPr/>
            <p:nvPr/>
          </p:nvSpPr>
          <p:spPr>
            <a:xfrm>
              <a:off x="3500346" y="5111782"/>
              <a:ext cx="13780" cy="13780"/>
            </a:xfrm>
            <a:custGeom>
              <a:avLst/>
              <a:gdLst/>
              <a:ahLst/>
              <a:cxnLst/>
              <a:rect l="l" t="t" r="r" b="b"/>
              <a:pathLst>
                <a:path w="452" h="452" extrusionOk="0">
                  <a:moveTo>
                    <a:pt x="223" y="0"/>
                  </a:moveTo>
                  <a:cubicBezTo>
                    <a:pt x="100" y="0"/>
                    <a:pt x="0" y="99"/>
                    <a:pt x="0" y="228"/>
                  </a:cubicBezTo>
                  <a:cubicBezTo>
                    <a:pt x="0" y="351"/>
                    <a:pt x="100" y="451"/>
                    <a:pt x="223" y="451"/>
                  </a:cubicBezTo>
                  <a:cubicBezTo>
                    <a:pt x="352" y="451"/>
                    <a:pt x="451" y="351"/>
                    <a:pt x="451" y="228"/>
                  </a:cubicBezTo>
                  <a:cubicBezTo>
                    <a:pt x="451" y="99"/>
                    <a:pt x="352"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6"/>
            <p:cNvSpPr/>
            <p:nvPr/>
          </p:nvSpPr>
          <p:spPr>
            <a:xfrm>
              <a:off x="3500346" y="5222604"/>
              <a:ext cx="13780" cy="13933"/>
            </a:xfrm>
            <a:custGeom>
              <a:avLst/>
              <a:gdLst/>
              <a:ahLst/>
              <a:cxnLst/>
              <a:rect l="l" t="t" r="r" b="b"/>
              <a:pathLst>
                <a:path w="452" h="457" extrusionOk="0">
                  <a:moveTo>
                    <a:pt x="223" y="1"/>
                  </a:moveTo>
                  <a:cubicBezTo>
                    <a:pt x="100" y="1"/>
                    <a:pt x="0" y="105"/>
                    <a:pt x="0" y="229"/>
                  </a:cubicBezTo>
                  <a:cubicBezTo>
                    <a:pt x="0" y="352"/>
                    <a:pt x="100" y="457"/>
                    <a:pt x="223" y="457"/>
                  </a:cubicBezTo>
                  <a:cubicBezTo>
                    <a:pt x="352" y="457"/>
                    <a:pt x="451" y="352"/>
                    <a:pt x="451" y="229"/>
                  </a:cubicBezTo>
                  <a:cubicBezTo>
                    <a:pt x="451" y="105"/>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6"/>
            <p:cNvSpPr/>
            <p:nvPr/>
          </p:nvSpPr>
          <p:spPr>
            <a:xfrm>
              <a:off x="3564309" y="5111782"/>
              <a:ext cx="13780" cy="13780"/>
            </a:xfrm>
            <a:custGeom>
              <a:avLst/>
              <a:gdLst/>
              <a:ahLst/>
              <a:cxnLst/>
              <a:rect l="l" t="t" r="r" b="b"/>
              <a:pathLst>
                <a:path w="452" h="452" extrusionOk="0">
                  <a:moveTo>
                    <a:pt x="224" y="0"/>
                  </a:moveTo>
                  <a:cubicBezTo>
                    <a:pt x="101" y="0"/>
                    <a:pt x="0" y="99"/>
                    <a:pt x="0" y="228"/>
                  </a:cubicBezTo>
                  <a:cubicBezTo>
                    <a:pt x="0" y="351"/>
                    <a:pt x="101" y="451"/>
                    <a:pt x="224" y="451"/>
                  </a:cubicBezTo>
                  <a:cubicBezTo>
                    <a:pt x="351" y="451"/>
                    <a:pt x="451" y="351"/>
                    <a:pt x="451" y="228"/>
                  </a:cubicBezTo>
                  <a:cubicBezTo>
                    <a:pt x="451"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6"/>
            <p:cNvSpPr/>
            <p:nvPr/>
          </p:nvSpPr>
          <p:spPr>
            <a:xfrm>
              <a:off x="3564309" y="5222604"/>
              <a:ext cx="13780" cy="13933"/>
            </a:xfrm>
            <a:custGeom>
              <a:avLst/>
              <a:gdLst/>
              <a:ahLst/>
              <a:cxnLst/>
              <a:rect l="l" t="t" r="r" b="b"/>
              <a:pathLst>
                <a:path w="452" h="457" extrusionOk="0">
                  <a:moveTo>
                    <a:pt x="224" y="1"/>
                  </a:moveTo>
                  <a:cubicBezTo>
                    <a:pt x="101" y="1"/>
                    <a:pt x="0" y="105"/>
                    <a:pt x="0" y="229"/>
                  </a:cubicBezTo>
                  <a:cubicBezTo>
                    <a:pt x="0" y="352"/>
                    <a:pt x="101" y="457"/>
                    <a:pt x="224" y="457"/>
                  </a:cubicBezTo>
                  <a:cubicBezTo>
                    <a:pt x="351" y="457"/>
                    <a:pt x="451" y="352"/>
                    <a:pt x="451" y="229"/>
                  </a:cubicBezTo>
                  <a:cubicBezTo>
                    <a:pt x="451" y="105"/>
                    <a:pt x="351" y="1"/>
                    <a:pt x="2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6"/>
            <p:cNvSpPr/>
            <p:nvPr/>
          </p:nvSpPr>
          <p:spPr>
            <a:xfrm>
              <a:off x="3570101" y="5062270"/>
              <a:ext cx="34176" cy="56737"/>
            </a:xfrm>
            <a:custGeom>
              <a:avLst/>
              <a:gdLst/>
              <a:ahLst/>
              <a:cxnLst/>
              <a:rect l="l" t="t" r="r" b="b"/>
              <a:pathLst>
                <a:path w="1121" h="1861" extrusionOk="0">
                  <a:moveTo>
                    <a:pt x="1054" y="1"/>
                  </a:moveTo>
                  <a:lnTo>
                    <a:pt x="1" y="1823"/>
                  </a:lnTo>
                  <a:lnTo>
                    <a:pt x="71" y="1861"/>
                  </a:lnTo>
                  <a:lnTo>
                    <a:pt x="1120"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6"/>
            <p:cNvSpPr/>
            <p:nvPr/>
          </p:nvSpPr>
          <p:spPr>
            <a:xfrm>
              <a:off x="3596443" y="5056081"/>
              <a:ext cx="13902" cy="13902"/>
            </a:xfrm>
            <a:custGeom>
              <a:avLst/>
              <a:gdLst/>
              <a:ahLst/>
              <a:cxnLst/>
              <a:rect l="l" t="t" r="r" b="b"/>
              <a:pathLst>
                <a:path w="456" h="456" extrusionOk="0">
                  <a:moveTo>
                    <a:pt x="228" y="0"/>
                  </a:moveTo>
                  <a:cubicBezTo>
                    <a:pt x="105" y="0"/>
                    <a:pt x="0" y="104"/>
                    <a:pt x="0" y="228"/>
                  </a:cubicBezTo>
                  <a:cubicBezTo>
                    <a:pt x="0" y="351"/>
                    <a:pt x="105" y="456"/>
                    <a:pt x="228" y="456"/>
                  </a:cubicBezTo>
                  <a:cubicBezTo>
                    <a:pt x="351" y="456"/>
                    <a:pt x="456" y="351"/>
                    <a:pt x="456" y="228"/>
                  </a:cubicBezTo>
                  <a:cubicBezTo>
                    <a:pt x="456" y="104"/>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6"/>
            <p:cNvSpPr/>
            <p:nvPr/>
          </p:nvSpPr>
          <p:spPr>
            <a:xfrm>
              <a:off x="3185502" y="5284951"/>
              <a:ext cx="34298" cy="56768"/>
            </a:xfrm>
            <a:custGeom>
              <a:avLst/>
              <a:gdLst/>
              <a:ahLst/>
              <a:cxnLst/>
              <a:rect l="l" t="t" r="r" b="b"/>
              <a:pathLst>
                <a:path w="1125" h="1862" extrusionOk="0">
                  <a:moveTo>
                    <a:pt x="1054" y="1"/>
                  </a:moveTo>
                  <a:lnTo>
                    <a:pt x="0" y="1823"/>
                  </a:lnTo>
                  <a:lnTo>
                    <a:pt x="71" y="1862"/>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6"/>
            <p:cNvSpPr/>
            <p:nvPr/>
          </p:nvSpPr>
          <p:spPr>
            <a:xfrm>
              <a:off x="3179709" y="5334432"/>
              <a:ext cx="13780" cy="13780"/>
            </a:xfrm>
            <a:custGeom>
              <a:avLst/>
              <a:gdLst/>
              <a:ahLst/>
              <a:cxnLst/>
              <a:rect l="l" t="t" r="r" b="b"/>
              <a:pathLst>
                <a:path w="452" h="452" extrusionOk="0">
                  <a:moveTo>
                    <a:pt x="223" y="1"/>
                  </a:moveTo>
                  <a:cubicBezTo>
                    <a:pt x="100" y="1"/>
                    <a:pt x="0" y="101"/>
                    <a:pt x="0" y="224"/>
                  </a:cubicBezTo>
                  <a:cubicBezTo>
                    <a:pt x="0" y="353"/>
                    <a:pt x="100" y="452"/>
                    <a:pt x="223" y="452"/>
                  </a:cubicBezTo>
                  <a:cubicBezTo>
                    <a:pt x="351" y="452"/>
                    <a:pt x="451" y="353"/>
                    <a:pt x="451" y="224"/>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6"/>
            <p:cNvSpPr/>
            <p:nvPr/>
          </p:nvSpPr>
          <p:spPr>
            <a:xfrm>
              <a:off x="3211812" y="5278731"/>
              <a:ext cx="13933" cy="13780"/>
            </a:xfrm>
            <a:custGeom>
              <a:avLst/>
              <a:gdLst/>
              <a:ahLst/>
              <a:cxnLst/>
              <a:rect l="l" t="t" r="r" b="b"/>
              <a:pathLst>
                <a:path w="457" h="452" extrusionOk="0">
                  <a:moveTo>
                    <a:pt x="229" y="1"/>
                  </a:moveTo>
                  <a:cubicBezTo>
                    <a:pt x="106" y="1"/>
                    <a:pt x="1" y="101"/>
                    <a:pt x="1" y="229"/>
                  </a:cubicBezTo>
                  <a:cubicBezTo>
                    <a:pt x="1" y="353"/>
                    <a:pt x="106" y="452"/>
                    <a:pt x="229" y="452"/>
                  </a:cubicBezTo>
                  <a:cubicBezTo>
                    <a:pt x="352" y="452"/>
                    <a:pt x="456" y="353"/>
                    <a:pt x="456" y="229"/>
                  </a:cubicBezTo>
                  <a:cubicBezTo>
                    <a:pt x="456" y="101"/>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6"/>
            <p:cNvSpPr/>
            <p:nvPr/>
          </p:nvSpPr>
          <p:spPr>
            <a:xfrm>
              <a:off x="3666168" y="5228701"/>
              <a:ext cx="34207" cy="56859"/>
            </a:xfrm>
            <a:custGeom>
              <a:avLst/>
              <a:gdLst/>
              <a:ahLst/>
              <a:cxnLst/>
              <a:rect l="l" t="t" r="r" b="b"/>
              <a:pathLst>
                <a:path w="1122" h="1865" extrusionOk="0">
                  <a:moveTo>
                    <a:pt x="1054" y="0"/>
                  </a:moveTo>
                  <a:lnTo>
                    <a:pt x="0" y="1823"/>
                  </a:lnTo>
                  <a:lnTo>
                    <a:pt x="72" y="1865"/>
                  </a:lnTo>
                  <a:lnTo>
                    <a:pt x="1121" y="42"/>
                  </a:lnTo>
                  <a:lnTo>
                    <a:pt x="10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6"/>
            <p:cNvSpPr/>
            <p:nvPr/>
          </p:nvSpPr>
          <p:spPr>
            <a:xfrm>
              <a:off x="3660405" y="5278335"/>
              <a:ext cx="13780" cy="13780"/>
            </a:xfrm>
            <a:custGeom>
              <a:avLst/>
              <a:gdLst/>
              <a:ahLst/>
              <a:cxnLst/>
              <a:rect l="l" t="t" r="r" b="b"/>
              <a:pathLst>
                <a:path w="452" h="452" extrusionOk="0">
                  <a:moveTo>
                    <a:pt x="223" y="0"/>
                  </a:moveTo>
                  <a:cubicBezTo>
                    <a:pt x="99" y="0"/>
                    <a:pt x="0" y="99"/>
                    <a:pt x="0" y="223"/>
                  </a:cubicBezTo>
                  <a:cubicBezTo>
                    <a:pt x="0" y="351"/>
                    <a:pt x="99"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6"/>
            <p:cNvSpPr/>
            <p:nvPr/>
          </p:nvSpPr>
          <p:spPr>
            <a:xfrm>
              <a:off x="3692509" y="5222604"/>
              <a:ext cx="13933" cy="13750"/>
            </a:xfrm>
            <a:custGeom>
              <a:avLst/>
              <a:gdLst/>
              <a:ahLst/>
              <a:cxnLst/>
              <a:rect l="l" t="t" r="r" b="b"/>
              <a:pathLst>
                <a:path w="457" h="451" extrusionOk="0">
                  <a:moveTo>
                    <a:pt x="229" y="1"/>
                  </a:moveTo>
                  <a:cubicBezTo>
                    <a:pt x="104" y="1"/>
                    <a:pt x="1" y="100"/>
                    <a:pt x="1" y="229"/>
                  </a:cubicBezTo>
                  <a:cubicBezTo>
                    <a:pt x="1" y="352"/>
                    <a:pt x="104"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6"/>
            <p:cNvSpPr/>
            <p:nvPr/>
          </p:nvSpPr>
          <p:spPr>
            <a:xfrm>
              <a:off x="3377786" y="5062270"/>
              <a:ext cx="34329" cy="56737"/>
            </a:xfrm>
            <a:custGeom>
              <a:avLst/>
              <a:gdLst/>
              <a:ahLst/>
              <a:cxnLst/>
              <a:rect l="l" t="t" r="r" b="b"/>
              <a:pathLst>
                <a:path w="1126" h="1861" extrusionOk="0">
                  <a:moveTo>
                    <a:pt x="1054" y="1"/>
                  </a:moveTo>
                  <a:lnTo>
                    <a:pt x="0" y="1823"/>
                  </a:lnTo>
                  <a:lnTo>
                    <a:pt x="72" y="1861"/>
                  </a:lnTo>
                  <a:lnTo>
                    <a:pt x="1126"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6"/>
            <p:cNvSpPr/>
            <p:nvPr/>
          </p:nvSpPr>
          <p:spPr>
            <a:xfrm>
              <a:off x="3372024" y="5111782"/>
              <a:ext cx="13750" cy="13780"/>
            </a:xfrm>
            <a:custGeom>
              <a:avLst/>
              <a:gdLst/>
              <a:ahLst/>
              <a:cxnLst/>
              <a:rect l="l" t="t" r="r" b="b"/>
              <a:pathLst>
                <a:path w="451"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6"/>
            <p:cNvSpPr/>
            <p:nvPr/>
          </p:nvSpPr>
          <p:spPr>
            <a:xfrm>
              <a:off x="3404280" y="5056081"/>
              <a:ext cx="13780" cy="13780"/>
            </a:xfrm>
            <a:custGeom>
              <a:avLst/>
              <a:gdLst/>
              <a:ahLst/>
              <a:cxnLst/>
              <a:rect l="l" t="t" r="r" b="b"/>
              <a:pathLst>
                <a:path w="452" h="452" extrusionOk="0">
                  <a:moveTo>
                    <a:pt x="224" y="0"/>
                  </a:moveTo>
                  <a:cubicBezTo>
                    <a:pt x="100" y="0"/>
                    <a:pt x="1" y="99"/>
                    <a:pt x="1" y="228"/>
                  </a:cubicBezTo>
                  <a:cubicBezTo>
                    <a:pt x="1" y="351"/>
                    <a:pt x="100" y="451"/>
                    <a:pt x="224" y="451"/>
                  </a:cubicBezTo>
                  <a:cubicBezTo>
                    <a:pt x="351" y="451"/>
                    <a:pt x="452" y="351"/>
                    <a:pt x="452" y="228"/>
                  </a:cubicBezTo>
                  <a:cubicBezTo>
                    <a:pt x="452"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6"/>
            <p:cNvSpPr/>
            <p:nvPr/>
          </p:nvSpPr>
          <p:spPr>
            <a:xfrm>
              <a:off x="3377939" y="5006569"/>
              <a:ext cx="34329" cy="56737"/>
            </a:xfrm>
            <a:custGeom>
              <a:avLst/>
              <a:gdLst/>
              <a:ahLst/>
              <a:cxnLst/>
              <a:rect l="l" t="t" r="r" b="b"/>
              <a:pathLst>
                <a:path w="1126" h="1861" extrusionOk="0">
                  <a:moveTo>
                    <a:pt x="72" y="1"/>
                  </a:moveTo>
                  <a:lnTo>
                    <a:pt x="0" y="38"/>
                  </a:lnTo>
                  <a:lnTo>
                    <a:pt x="1054" y="1861"/>
                  </a:lnTo>
                  <a:lnTo>
                    <a:pt x="1125"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6"/>
            <p:cNvSpPr/>
            <p:nvPr/>
          </p:nvSpPr>
          <p:spPr>
            <a:xfrm>
              <a:off x="3372024" y="5000350"/>
              <a:ext cx="13750" cy="13933"/>
            </a:xfrm>
            <a:custGeom>
              <a:avLst/>
              <a:gdLst/>
              <a:ahLst/>
              <a:cxnLst/>
              <a:rect l="l" t="t" r="r" b="b"/>
              <a:pathLst>
                <a:path w="451" h="457" extrusionOk="0">
                  <a:moveTo>
                    <a:pt x="228" y="1"/>
                  </a:moveTo>
                  <a:cubicBezTo>
                    <a:pt x="99" y="1"/>
                    <a:pt x="0" y="105"/>
                    <a:pt x="0" y="229"/>
                  </a:cubicBezTo>
                  <a:cubicBezTo>
                    <a:pt x="0" y="356"/>
                    <a:pt x="99" y="457"/>
                    <a:pt x="228" y="457"/>
                  </a:cubicBezTo>
                  <a:cubicBezTo>
                    <a:pt x="351" y="457"/>
                    <a:pt x="450" y="356"/>
                    <a:pt x="450" y="229"/>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6"/>
            <p:cNvSpPr/>
            <p:nvPr/>
          </p:nvSpPr>
          <p:spPr>
            <a:xfrm>
              <a:off x="3185624" y="5118428"/>
              <a:ext cx="34176" cy="56737"/>
            </a:xfrm>
            <a:custGeom>
              <a:avLst/>
              <a:gdLst/>
              <a:ahLst/>
              <a:cxnLst/>
              <a:rect l="l" t="t" r="r" b="b"/>
              <a:pathLst>
                <a:path w="1121" h="1861" extrusionOk="0">
                  <a:moveTo>
                    <a:pt x="72" y="1"/>
                  </a:moveTo>
                  <a:lnTo>
                    <a:pt x="1" y="38"/>
                  </a:lnTo>
                  <a:lnTo>
                    <a:pt x="1055" y="1861"/>
                  </a:lnTo>
                  <a:lnTo>
                    <a:pt x="1121"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6"/>
            <p:cNvSpPr/>
            <p:nvPr/>
          </p:nvSpPr>
          <p:spPr>
            <a:xfrm>
              <a:off x="3211812" y="5167909"/>
              <a:ext cx="13933" cy="13750"/>
            </a:xfrm>
            <a:custGeom>
              <a:avLst/>
              <a:gdLst/>
              <a:ahLst/>
              <a:cxnLst/>
              <a:rect l="l" t="t" r="r" b="b"/>
              <a:pathLst>
                <a:path w="457" h="451" extrusionOk="0">
                  <a:moveTo>
                    <a:pt x="229" y="1"/>
                  </a:moveTo>
                  <a:cubicBezTo>
                    <a:pt x="106" y="1"/>
                    <a:pt x="1" y="100"/>
                    <a:pt x="1" y="229"/>
                  </a:cubicBezTo>
                  <a:cubicBezTo>
                    <a:pt x="1" y="352"/>
                    <a:pt x="106"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6"/>
            <p:cNvSpPr/>
            <p:nvPr/>
          </p:nvSpPr>
          <p:spPr>
            <a:xfrm>
              <a:off x="3179709" y="5112178"/>
              <a:ext cx="13780" cy="13933"/>
            </a:xfrm>
            <a:custGeom>
              <a:avLst/>
              <a:gdLst/>
              <a:ahLst/>
              <a:cxnLst/>
              <a:rect l="l" t="t" r="r" b="b"/>
              <a:pathLst>
                <a:path w="452" h="457" extrusionOk="0">
                  <a:moveTo>
                    <a:pt x="223" y="1"/>
                  </a:moveTo>
                  <a:cubicBezTo>
                    <a:pt x="100" y="1"/>
                    <a:pt x="0" y="106"/>
                    <a:pt x="0" y="229"/>
                  </a:cubicBezTo>
                  <a:cubicBezTo>
                    <a:pt x="0" y="353"/>
                    <a:pt x="100" y="456"/>
                    <a:pt x="223" y="456"/>
                  </a:cubicBezTo>
                  <a:cubicBezTo>
                    <a:pt x="351" y="456"/>
                    <a:pt x="451" y="353"/>
                    <a:pt x="451" y="229"/>
                  </a:cubicBezTo>
                  <a:cubicBezTo>
                    <a:pt x="451" y="106"/>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6"/>
            <p:cNvSpPr/>
            <p:nvPr/>
          </p:nvSpPr>
          <p:spPr>
            <a:xfrm>
              <a:off x="3281263" y="5228701"/>
              <a:ext cx="97743" cy="113596"/>
            </a:xfrm>
            <a:custGeom>
              <a:avLst/>
              <a:gdLst/>
              <a:ahLst/>
              <a:cxnLst/>
              <a:rect l="l" t="t" r="r" b="b"/>
              <a:pathLst>
                <a:path w="3206" h="3726" extrusionOk="0">
                  <a:moveTo>
                    <a:pt x="1079" y="0"/>
                  </a:moveTo>
                  <a:lnTo>
                    <a:pt x="1" y="1860"/>
                  </a:lnTo>
                  <a:lnTo>
                    <a:pt x="1079" y="3725"/>
                  </a:lnTo>
                  <a:lnTo>
                    <a:pt x="3205" y="3725"/>
                  </a:lnTo>
                  <a:lnTo>
                    <a:pt x="3205" y="3645"/>
                  </a:lnTo>
                  <a:lnTo>
                    <a:pt x="1126" y="3645"/>
                  </a:lnTo>
                  <a:lnTo>
                    <a:pt x="96" y="1860"/>
                  </a:lnTo>
                  <a:lnTo>
                    <a:pt x="1126" y="80"/>
                  </a:lnTo>
                  <a:lnTo>
                    <a:pt x="3205" y="80"/>
                  </a:lnTo>
                  <a:lnTo>
                    <a:pt x="3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6"/>
            <p:cNvSpPr/>
            <p:nvPr/>
          </p:nvSpPr>
          <p:spPr>
            <a:xfrm>
              <a:off x="3275806" y="5278731"/>
              <a:ext cx="13902" cy="13780"/>
            </a:xfrm>
            <a:custGeom>
              <a:avLst/>
              <a:gdLst/>
              <a:ahLst/>
              <a:cxnLst/>
              <a:rect l="l" t="t" r="r" b="b"/>
              <a:pathLst>
                <a:path w="456" h="452" extrusionOk="0">
                  <a:moveTo>
                    <a:pt x="228" y="1"/>
                  </a:moveTo>
                  <a:cubicBezTo>
                    <a:pt x="104" y="1"/>
                    <a:pt x="0" y="101"/>
                    <a:pt x="0" y="229"/>
                  </a:cubicBezTo>
                  <a:cubicBezTo>
                    <a:pt x="0" y="353"/>
                    <a:pt x="104" y="452"/>
                    <a:pt x="228" y="452"/>
                  </a:cubicBezTo>
                  <a:cubicBezTo>
                    <a:pt x="351" y="452"/>
                    <a:pt x="456" y="353"/>
                    <a:pt x="456" y="229"/>
                  </a:cubicBezTo>
                  <a:cubicBezTo>
                    <a:pt x="456"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6"/>
            <p:cNvSpPr/>
            <p:nvPr/>
          </p:nvSpPr>
          <p:spPr>
            <a:xfrm>
              <a:off x="3308061" y="5223031"/>
              <a:ext cx="13780" cy="13933"/>
            </a:xfrm>
            <a:custGeom>
              <a:avLst/>
              <a:gdLst/>
              <a:ahLst/>
              <a:cxnLst/>
              <a:rect l="l" t="t" r="r" b="b"/>
              <a:pathLst>
                <a:path w="452" h="457" extrusionOk="0">
                  <a:moveTo>
                    <a:pt x="228" y="1"/>
                  </a:moveTo>
                  <a:cubicBezTo>
                    <a:pt x="99" y="1"/>
                    <a:pt x="0" y="105"/>
                    <a:pt x="0" y="228"/>
                  </a:cubicBezTo>
                  <a:cubicBezTo>
                    <a:pt x="0" y="351"/>
                    <a:pt x="99" y="456"/>
                    <a:pt x="228" y="456"/>
                  </a:cubicBezTo>
                  <a:cubicBezTo>
                    <a:pt x="351" y="456"/>
                    <a:pt x="451" y="351"/>
                    <a:pt x="451" y="228"/>
                  </a:cubicBezTo>
                  <a:cubicBezTo>
                    <a:pt x="451"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6"/>
            <p:cNvSpPr/>
            <p:nvPr/>
          </p:nvSpPr>
          <p:spPr>
            <a:xfrm>
              <a:off x="3308061" y="5334035"/>
              <a:ext cx="13780" cy="13780"/>
            </a:xfrm>
            <a:custGeom>
              <a:avLst/>
              <a:gdLst/>
              <a:ahLst/>
              <a:cxnLst/>
              <a:rect l="l" t="t" r="r" b="b"/>
              <a:pathLst>
                <a:path w="452" h="452" extrusionOk="0">
                  <a:moveTo>
                    <a:pt x="228" y="0"/>
                  </a:moveTo>
                  <a:cubicBezTo>
                    <a:pt x="99" y="0"/>
                    <a:pt x="0" y="99"/>
                    <a:pt x="0" y="223"/>
                  </a:cubicBezTo>
                  <a:cubicBezTo>
                    <a:pt x="0" y="351"/>
                    <a:pt x="99"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6"/>
            <p:cNvSpPr/>
            <p:nvPr/>
          </p:nvSpPr>
          <p:spPr>
            <a:xfrm>
              <a:off x="3372024" y="5223031"/>
              <a:ext cx="13750" cy="13933"/>
            </a:xfrm>
            <a:custGeom>
              <a:avLst/>
              <a:gdLst/>
              <a:ahLst/>
              <a:cxnLst/>
              <a:rect l="l" t="t" r="r" b="b"/>
              <a:pathLst>
                <a:path w="451" h="457" extrusionOk="0">
                  <a:moveTo>
                    <a:pt x="228" y="1"/>
                  </a:moveTo>
                  <a:cubicBezTo>
                    <a:pt x="99" y="1"/>
                    <a:pt x="0" y="105"/>
                    <a:pt x="0" y="228"/>
                  </a:cubicBezTo>
                  <a:cubicBezTo>
                    <a:pt x="0" y="351"/>
                    <a:pt x="99" y="456"/>
                    <a:pt x="228" y="456"/>
                  </a:cubicBezTo>
                  <a:cubicBezTo>
                    <a:pt x="351" y="456"/>
                    <a:pt x="450" y="351"/>
                    <a:pt x="450" y="228"/>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6"/>
            <p:cNvSpPr/>
            <p:nvPr/>
          </p:nvSpPr>
          <p:spPr>
            <a:xfrm>
              <a:off x="3377359" y="5172970"/>
              <a:ext cx="131005" cy="113048"/>
            </a:xfrm>
            <a:custGeom>
              <a:avLst/>
              <a:gdLst/>
              <a:ahLst/>
              <a:cxnLst/>
              <a:rect l="l" t="t" r="r" b="b"/>
              <a:pathLst>
                <a:path w="4297" h="3708" extrusionOk="0">
                  <a:moveTo>
                    <a:pt x="1078" y="0"/>
                  </a:moveTo>
                  <a:lnTo>
                    <a:pt x="1" y="1861"/>
                  </a:lnTo>
                  <a:lnTo>
                    <a:pt x="1068" y="3708"/>
                  </a:lnTo>
                  <a:lnTo>
                    <a:pt x="1135" y="3665"/>
                  </a:lnTo>
                  <a:lnTo>
                    <a:pt x="95" y="1861"/>
                  </a:lnTo>
                  <a:lnTo>
                    <a:pt x="1125" y="81"/>
                  </a:lnTo>
                  <a:lnTo>
                    <a:pt x="3186" y="81"/>
                  </a:lnTo>
                  <a:lnTo>
                    <a:pt x="4224" y="1885"/>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6"/>
            <p:cNvSpPr/>
            <p:nvPr/>
          </p:nvSpPr>
          <p:spPr>
            <a:xfrm>
              <a:off x="3404158" y="5167482"/>
              <a:ext cx="13902" cy="13780"/>
            </a:xfrm>
            <a:custGeom>
              <a:avLst/>
              <a:gdLst/>
              <a:ahLst/>
              <a:cxnLst/>
              <a:rect l="l" t="t" r="r" b="b"/>
              <a:pathLst>
                <a:path w="456" h="452" extrusionOk="0">
                  <a:moveTo>
                    <a:pt x="228" y="0"/>
                  </a:moveTo>
                  <a:cubicBezTo>
                    <a:pt x="104" y="0"/>
                    <a:pt x="0" y="100"/>
                    <a:pt x="0" y="223"/>
                  </a:cubicBezTo>
                  <a:cubicBezTo>
                    <a:pt x="0" y="351"/>
                    <a:pt x="104"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6"/>
            <p:cNvSpPr/>
            <p:nvPr/>
          </p:nvSpPr>
          <p:spPr>
            <a:xfrm>
              <a:off x="3281720" y="5117269"/>
              <a:ext cx="97286" cy="57469"/>
            </a:xfrm>
            <a:custGeom>
              <a:avLst/>
              <a:gdLst/>
              <a:ahLst/>
              <a:cxnLst/>
              <a:rect l="l" t="t" r="r" b="b"/>
              <a:pathLst>
                <a:path w="3191" h="1885" extrusionOk="0">
                  <a:moveTo>
                    <a:pt x="1064" y="0"/>
                  </a:moveTo>
                  <a:lnTo>
                    <a:pt x="1" y="1842"/>
                  </a:lnTo>
                  <a:lnTo>
                    <a:pt x="67" y="1884"/>
                  </a:lnTo>
                  <a:lnTo>
                    <a:pt x="1111" y="81"/>
                  </a:lnTo>
                  <a:lnTo>
                    <a:pt x="3190" y="81"/>
                  </a:lnTo>
                  <a:lnTo>
                    <a:pt x="319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6"/>
            <p:cNvSpPr/>
            <p:nvPr/>
          </p:nvSpPr>
          <p:spPr>
            <a:xfrm>
              <a:off x="3308061" y="5111782"/>
              <a:ext cx="13780" cy="13780"/>
            </a:xfrm>
            <a:custGeom>
              <a:avLst/>
              <a:gdLst/>
              <a:ahLst/>
              <a:cxnLst/>
              <a:rect l="l" t="t" r="r" b="b"/>
              <a:pathLst>
                <a:path w="452" h="452" extrusionOk="0">
                  <a:moveTo>
                    <a:pt x="228" y="0"/>
                  </a:moveTo>
                  <a:cubicBezTo>
                    <a:pt x="99" y="0"/>
                    <a:pt x="0" y="99"/>
                    <a:pt x="0" y="228"/>
                  </a:cubicBezTo>
                  <a:cubicBezTo>
                    <a:pt x="0" y="351"/>
                    <a:pt x="99" y="451"/>
                    <a:pt x="228" y="451"/>
                  </a:cubicBezTo>
                  <a:cubicBezTo>
                    <a:pt x="351" y="451"/>
                    <a:pt x="451" y="351"/>
                    <a:pt x="451" y="228"/>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6"/>
            <p:cNvSpPr/>
            <p:nvPr/>
          </p:nvSpPr>
          <p:spPr>
            <a:xfrm>
              <a:off x="3569644" y="5283823"/>
              <a:ext cx="130852" cy="113596"/>
            </a:xfrm>
            <a:custGeom>
              <a:avLst/>
              <a:gdLst/>
              <a:ahLst/>
              <a:cxnLst/>
              <a:rect l="l" t="t" r="r" b="b"/>
              <a:pathLst>
                <a:path w="4292" h="3726" extrusionOk="0">
                  <a:moveTo>
                    <a:pt x="1078" y="0"/>
                  </a:moveTo>
                  <a:lnTo>
                    <a:pt x="1" y="1860"/>
                  </a:lnTo>
                  <a:lnTo>
                    <a:pt x="1078" y="3726"/>
                  </a:lnTo>
                  <a:lnTo>
                    <a:pt x="3205" y="3726"/>
                  </a:lnTo>
                  <a:lnTo>
                    <a:pt x="3205" y="3645"/>
                  </a:lnTo>
                  <a:lnTo>
                    <a:pt x="1122" y="3645"/>
                  </a:lnTo>
                  <a:lnTo>
                    <a:pt x="96" y="1860"/>
                  </a:lnTo>
                  <a:lnTo>
                    <a:pt x="1122" y="81"/>
                  </a:lnTo>
                  <a:lnTo>
                    <a:pt x="3181" y="81"/>
                  </a:lnTo>
                  <a:lnTo>
                    <a:pt x="4220" y="1884"/>
                  </a:lnTo>
                  <a:lnTo>
                    <a:pt x="4292" y="1842"/>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6"/>
            <p:cNvSpPr/>
            <p:nvPr/>
          </p:nvSpPr>
          <p:spPr>
            <a:xfrm>
              <a:off x="3564156" y="5333883"/>
              <a:ext cx="13933" cy="13933"/>
            </a:xfrm>
            <a:custGeom>
              <a:avLst/>
              <a:gdLst/>
              <a:ahLst/>
              <a:cxnLst/>
              <a:rect l="l" t="t" r="r" b="b"/>
              <a:pathLst>
                <a:path w="457" h="457" extrusionOk="0">
                  <a:moveTo>
                    <a:pt x="229" y="1"/>
                  </a:moveTo>
                  <a:cubicBezTo>
                    <a:pt x="100" y="1"/>
                    <a:pt x="1" y="104"/>
                    <a:pt x="1" y="228"/>
                  </a:cubicBezTo>
                  <a:cubicBezTo>
                    <a:pt x="1" y="351"/>
                    <a:pt x="100" y="456"/>
                    <a:pt x="229" y="456"/>
                  </a:cubicBezTo>
                  <a:cubicBezTo>
                    <a:pt x="352" y="456"/>
                    <a:pt x="456" y="351"/>
                    <a:pt x="456" y="228"/>
                  </a:cubicBezTo>
                  <a:cubicBezTo>
                    <a:pt x="456"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6"/>
            <p:cNvSpPr/>
            <p:nvPr/>
          </p:nvSpPr>
          <p:spPr>
            <a:xfrm>
              <a:off x="3692509" y="5333883"/>
              <a:ext cx="13780" cy="13933"/>
            </a:xfrm>
            <a:custGeom>
              <a:avLst/>
              <a:gdLst/>
              <a:ahLst/>
              <a:cxnLst/>
              <a:rect l="l" t="t" r="r" b="b"/>
              <a:pathLst>
                <a:path w="452" h="457" extrusionOk="0">
                  <a:moveTo>
                    <a:pt x="229" y="1"/>
                  </a:moveTo>
                  <a:cubicBezTo>
                    <a:pt x="100" y="1"/>
                    <a:pt x="1" y="104"/>
                    <a:pt x="1" y="228"/>
                  </a:cubicBezTo>
                  <a:cubicBezTo>
                    <a:pt x="1" y="351"/>
                    <a:pt x="100" y="456"/>
                    <a:pt x="229" y="456"/>
                  </a:cubicBezTo>
                  <a:cubicBezTo>
                    <a:pt x="352" y="456"/>
                    <a:pt x="452" y="351"/>
                    <a:pt x="452" y="228"/>
                  </a:cubicBezTo>
                  <a:cubicBezTo>
                    <a:pt x="452"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6"/>
            <p:cNvSpPr/>
            <p:nvPr/>
          </p:nvSpPr>
          <p:spPr>
            <a:xfrm>
              <a:off x="3596443" y="5278335"/>
              <a:ext cx="13780" cy="13780"/>
            </a:xfrm>
            <a:custGeom>
              <a:avLst/>
              <a:gdLst/>
              <a:ahLst/>
              <a:cxnLst/>
              <a:rect l="l" t="t" r="r" b="b"/>
              <a:pathLst>
                <a:path w="452" h="452" extrusionOk="0">
                  <a:moveTo>
                    <a:pt x="223" y="0"/>
                  </a:moveTo>
                  <a:cubicBezTo>
                    <a:pt x="100" y="0"/>
                    <a:pt x="0" y="99"/>
                    <a:pt x="0" y="223"/>
                  </a:cubicBezTo>
                  <a:cubicBezTo>
                    <a:pt x="0" y="351"/>
                    <a:pt x="100"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6"/>
            <p:cNvSpPr/>
            <p:nvPr/>
          </p:nvSpPr>
          <p:spPr>
            <a:xfrm>
              <a:off x="3596443" y="5389126"/>
              <a:ext cx="13780" cy="13780"/>
            </a:xfrm>
            <a:custGeom>
              <a:avLst/>
              <a:gdLst/>
              <a:ahLst/>
              <a:cxnLst/>
              <a:rect l="l" t="t" r="r" b="b"/>
              <a:pathLst>
                <a:path w="452" h="452" extrusionOk="0">
                  <a:moveTo>
                    <a:pt x="223" y="1"/>
                  </a:moveTo>
                  <a:cubicBezTo>
                    <a:pt x="100" y="1"/>
                    <a:pt x="0" y="101"/>
                    <a:pt x="0" y="229"/>
                  </a:cubicBezTo>
                  <a:cubicBezTo>
                    <a:pt x="0" y="353"/>
                    <a:pt x="100"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6"/>
            <p:cNvSpPr/>
            <p:nvPr/>
          </p:nvSpPr>
          <p:spPr>
            <a:xfrm>
              <a:off x="3660405" y="5389126"/>
              <a:ext cx="13780" cy="13780"/>
            </a:xfrm>
            <a:custGeom>
              <a:avLst/>
              <a:gdLst/>
              <a:ahLst/>
              <a:cxnLst/>
              <a:rect l="l" t="t" r="r" b="b"/>
              <a:pathLst>
                <a:path w="452" h="452" extrusionOk="0">
                  <a:moveTo>
                    <a:pt x="223" y="1"/>
                  </a:moveTo>
                  <a:cubicBezTo>
                    <a:pt x="99" y="1"/>
                    <a:pt x="0" y="101"/>
                    <a:pt x="0" y="229"/>
                  </a:cubicBezTo>
                  <a:cubicBezTo>
                    <a:pt x="0" y="353"/>
                    <a:pt x="99"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6"/>
            <p:cNvSpPr/>
            <p:nvPr/>
          </p:nvSpPr>
          <p:spPr>
            <a:xfrm>
              <a:off x="3185502" y="5173397"/>
              <a:ext cx="130547" cy="57469"/>
            </a:xfrm>
            <a:custGeom>
              <a:avLst/>
              <a:gdLst/>
              <a:ahLst/>
              <a:cxnLst/>
              <a:rect l="l" t="t" r="r" b="b"/>
              <a:pathLst>
                <a:path w="4282"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6"/>
            <p:cNvSpPr/>
            <p:nvPr/>
          </p:nvSpPr>
          <p:spPr>
            <a:xfrm>
              <a:off x="3218642" y="5284524"/>
              <a:ext cx="64268" cy="2500"/>
            </a:xfrm>
            <a:custGeom>
              <a:avLst/>
              <a:gdLst/>
              <a:ahLst/>
              <a:cxnLst/>
              <a:rect l="l" t="t" r="r" b="b"/>
              <a:pathLst>
                <a:path w="2108" h="82" extrusionOk="0">
                  <a:moveTo>
                    <a:pt x="0" y="1"/>
                  </a:moveTo>
                  <a:lnTo>
                    <a:pt x="0" y="82"/>
                  </a:lnTo>
                  <a:lnTo>
                    <a:pt x="2107" y="82"/>
                  </a:lnTo>
                  <a:lnTo>
                    <a:pt x="2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6"/>
            <p:cNvSpPr/>
            <p:nvPr/>
          </p:nvSpPr>
          <p:spPr>
            <a:xfrm>
              <a:off x="3179709" y="5223640"/>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6"/>
            <p:cNvSpPr/>
            <p:nvPr/>
          </p:nvSpPr>
          <p:spPr>
            <a:xfrm>
              <a:off x="3275806" y="5167909"/>
              <a:ext cx="13902" cy="13750"/>
            </a:xfrm>
            <a:custGeom>
              <a:avLst/>
              <a:gdLst/>
              <a:ahLst/>
              <a:cxnLst/>
              <a:rect l="l" t="t" r="r" b="b"/>
              <a:pathLst>
                <a:path w="456" h="451" extrusionOk="0">
                  <a:moveTo>
                    <a:pt x="228" y="1"/>
                  </a:moveTo>
                  <a:cubicBezTo>
                    <a:pt x="104" y="1"/>
                    <a:pt x="0" y="100"/>
                    <a:pt x="0" y="229"/>
                  </a:cubicBezTo>
                  <a:cubicBezTo>
                    <a:pt x="0" y="352"/>
                    <a:pt x="104" y="451"/>
                    <a:pt x="228" y="451"/>
                  </a:cubicBezTo>
                  <a:cubicBezTo>
                    <a:pt x="351" y="451"/>
                    <a:pt x="456" y="352"/>
                    <a:pt x="456" y="229"/>
                  </a:cubicBezTo>
                  <a:cubicBezTo>
                    <a:pt x="456" y="100"/>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6"/>
            <p:cNvSpPr/>
            <p:nvPr/>
          </p:nvSpPr>
          <p:spPr>
            <a:xfrm>
              <a:off x="3473883" y="5228091"/>
              <a:ext cx="130517" cy="57469"/>
            </a:xfrm>
            <a:custGeom>
              <a:avLst/>
              <a:gdLst/>
              <a:ahLst/>
              <a:cxnLst/>
              <a:rect l="l" t="t" r="r" b="b"/>
              <a:pathLst>
                <a:path w="4281"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6"/>
            <p:cNvSpPr/>
            <p:nvPr/>
          </p:nvSpPr>
          <p:spPr>
            <a:xfrm>
              <a:off x="3473426" y="5450223"/>
              <a:ext cx="130974" cy="113017"/>
            </a:xfrm>
            <a:custGeom>
              <a:avLst/>
              <a:gdLst/>
              <a:ahLst/>
              <a:cxnLst/>
              <a:rect l="l" t="t" r="r" b="b"/>
              <a:pathLst>
                <a:path w="4296" h="3707" extrusionOk="0">
                  <a:moveTo>
                    <a:pt x="1078" y="0"/>
                  </a:moveTo>
                  <a:lnTo>
                    <a:pt x="0" y="1865"/>
                  </a:lnTo>
                  <a:lnTo>
                    <a:pt x="1069" y="3707"/>
                  </a:lnTo>
                  <a:lnTo>
                    <a:pt x="1135" y="3669"/>
                  </a:lnTo>
                  <a:lnTo>
                    <a:pt x="96" y="1865"/>
                  </a:lnTo>
                  <a:lnTo>
                    <a:pt x="1126" y="86"/>
                  </a:lnTo>
                  <a:lnTo>
                    <a:pt x="3185" y="86"/>
                  </a:lnTo>
                  <a:lnTo>
                    <a:pt x="4225" y="1884"/>
                  </a:lnTo>
                  <a:lnTo>
                    <a:pt x="4296" y="1847"/>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6"/>
            <p:cNvSpPr/>
            <p:nvPr/>
          </p:nvSpPr>
          <p:spPr>
            <a:xfrm>
              <a:off x="3468090"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2" y="450"/>
                    <a:pt x="451" y="351"/>
                    <a:pt x="451" y="228"/>
                  </a:cubicBezTo>
                  <a:cubicBezTo>
                    <a:pt x="451" y="100"/>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6"/>
            <p:cNvSpPr/>
            <p:nvPr/>
          </p:nvSpPr>
          <p:spPr>
            <a:xfrm>
              <a:off x="3596443"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1" y="450"/>
                    <a:pt x="451" y="351"/>
                    <a:pt x="451" y="228"/>
                  </a:cubicBezTo>
                  <a:cubicBezTo>
                    <a:pt x="451" y="100"/>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6"/>
            <p:cNvSpPr/>
            <p:nvPr/>
          </p:nvSpPr>
          <p:spPr>
            <a:xfrm>
              <a:off x="3500194" y="5444705"/>
              <a:ext cx="13780" cy="13902"/>
            </a:xfrm>
            <a:custGeom>
              <a:avLst/>
              <a:gdLst/>
              <a:ahLst/>
              <a:cxnLst/>
              <a:rect l="l" t="t" r="r" b="b"/>
              <a:pathLst>
                <a:path w="452" h="456" extrusionOk="0">
                  <a:moveTo>
                    <a:pt x="228" y="0"/>
                  </a:moveTo>
                  <a:cubicBezTo>
                    <a:pt x="101" y="0"/>
                    <a:pt x="1" y="105"/>
                    <a:pt x="1" y="228"/>
                  </a:cubicBezTo>
                  <a:cubicBezTo>
                    <a:pt x="1" y="352"/>
                    <a:pt x="101" y="456"/>
                    <a:pt x="228" y="456"/>
                  </a:cubicBezTo>
                  <a:cubicBezTo>
                    <a:pt x="353" y="456"/>
                    <a:pt x="452" y="352"/>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6"/>
            <p:cNvSpPr/>
            <p:nvPr/>
          </p:nvSpPr>
          <p:spPr>
            <a:xfrm>
              <a:off x="3500194" y="5555558"/>
              <a:ext cx="13780" cy="13902"/>
            </a:xfrm>
            <a:custGeom>
              <a:avLst/>
              <a:gdLst/>
              <a:ahLst/>
              <a:cxnLst/>
              <a:rect l="l" t="t" r="r" b="b"/>
              <a:pathLst>
                <a:path w="452" h="456" extrusionOk="0">
                  <a:moveTo>
                    <a:pt x="228" y="0"/>
                  </a:moveTo>
                  <a:cubicBezTo>
                    <a:pt x="101" y="0"/>
                    <a:pt x="1" y="105"/>
                    <a:pt x="1" y="228"/>
                  </a:cubicBezTo>
                  <a:cubicBezTo>
                    <a:pt x="1" y="357"/>
                    <a:pt x="101" y="456"/>
                    <a:pt x="228" y="456"/>
                  </a:cubicBezTo>
                  <a:cubicBezTo>
                    <a:pt x="353" y="456"/>
                    <a:pt x="452" y="357"/>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6"/>
            <p:cNvSpPr/>
            <p:nvPr/>
          </p:nvSpPr>
          <p:spPr>
            <a:xfrm>
              <a:off x="3564156" y="5444705"/>
              <a:ext cx="13780" cy="13902"/>
            </a:xfrm>
            <a:custGeom>
              <a:avLst/>
              <a:gdLst/>
              <a:ahLst/>
              <a:cxnLst/>
              <a:rect l="l" t="t" r="r" b="b"/>
              <a:pathLst>
                <a:path w="452" h="456" extrusionOk="0">
                  <a:moveTo>
                    <a:pt x="229" y="0"/>
                  </a:moveTo>
                  <a:cubicBezTo>
                    <a:pt x="100" y="0"/>
                    <a:pt x="1" y="105"/>
                    <a:pt x="1" y="228"/>
                  </a:cubicBezTo>
                  <a:cubicBezTo>
                    <a:pt x="1" y="352"/>
                    <a:pt x="100" y="456"/>
                    <a:pt x="229" y="456"/>
                  </a:cubicBezTo>
                  <a:cubicBezTo>
                    <a:pt x="352" y="456"/>
                    <a:pt x="452" y="352"/>
                    <a:pt x="452" y="228"/>
                  </a:cubicBezTo>
                  <a:cubicBezTo>
                    <a:pt x="452" y="105"/>
                    <a:pt x="352" y="0"/>
                    <a:pt x="2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6"/>
            <p:cNvSpPr/>
            <p:nvPr/>
          </p:nvSpPr>
          <p:spPr>
            <a:xfrm>
              <a:off x="3570101" y="5395651"/>
              <a:ext cx="34298" cy="56768"/>
            </a:xfrm>
            <a:custGeom>
              <a:avLst/>
              <a:gdLst/>
              <a:ahLst/>
              <a:cxnLst/>
              <a:rect l="l" t="t" r="r" b="b"/>
              <a:pathLst>
                <a:path w="1125" h="1862" extrusionOk="0">
                  <a:moveTo>
                    <a:pt x="1054" y="1"/>
                  </a:moveTo>
                  <a:lnTo>
                    <a:pt x="1" y="1823"/>
                  </a:lnTo>
                  <a:lnTo>
                    <a:pt x="71" y="1861"/>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6"/>
            <p:cNvSpPr/>
            <p:nvPr/>
          </p:nvSpPr>
          <p:spPr>
            <a:xfrm>
              <a:off x="3473608" y="5339371"/>
              <a:ext cx="97682" cy="113048"/>
            </a:xfrm>
            <a:custGeom>
              <a:avLst/>
              <a:gdLst/>
              <a:ahLst/>
              <a:cxnLst/>
              <a:rect l="l" t="t" r="r" b="b"/>
              <a:pathLst>
                <a:path w="3204" h="3708" extrusionOk="0">
                  <a:moveTo>
                    <a:pt x="1072" y="1"/>
                  </a:moveTo>
                  <a:lnTo>
                    <a:pt x="0" y="1866"/>
                  </a:lnTo>
                  <a:lnTo>
                    <a:pt x="1063" y="3707"/>
                  </a:lnTo>
                  <a:lnTo>
                    <a:pt x="1134" y="3669"/>
                  </a:lnTo>
                  <a:lnTo>
                    <a:pt x="90" y="1866"/>
                  </a:lnTo>
                  <a:lnTo>
                    <a:pt x="1120" y="86"/>
                  </a:lnTo>
                  <a:lnTo>
                    <a:pt x="3203" y="86"/>
                  </a:lnTo>
                  <a:lnTo>
                    <a:pt x="320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518"/>
        <p:cNvGrpSpPr/>
        <p:nvPr/>
      </p:nvGrpSpPr>
      <p:grpSpPr>
        <a:xfrm>
          <a:off x="0" y="0"/>
          <a:ext cx="0" cy="0"/>
          <a:chOff x="0" y="0"/>
          <a:chExt cx="0" cy="0"/>
        </a:xfrm>
      </p:grpSpPr>
      <p:sp>
        <p:nvSpPr>
          <p:cNvPr id="519" name="Google Shape;519;p7"/>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520" name="Google Shape;520;p7"/>
          <p:cNvSpPr txBox="1">
            <a:spLocks noGrp="1"/>
          </p:cNvSpPr>
          <p:nvPr>
            <p:ph type="body" idx="1"/>
          </p:nvPr>
        </p:nvSpPr>
        <p:spPr>
          <a:xfrm>
            <a:off x="362100" y="2012250"/>
            <a:ext cx="5632500" cy="4128900"/>
          </a:xfrm>
          <a:prstGeom prst="rect">
            <a:avLst/>
          </a:prstGeom>
        </p:spPr>
        <p:txBody>
          <a:bodyPr spcFirstLastPara="1" wrap="square" lIns="91425" tIns="91425" rIns="91425" bIns="91425" anchor="ctr" anchorCtr="0">
            <a:normAutofit/>
          </a:bodyPr>
          <a:lstStyle>
            <a:lvl1pPr marL="457200" lvl="0" indent="-317500" rtl="0">
              <a:spcBef>
                <a:spcPts val="0"/>
              </a:spcBef>
              <a:spcAft>
                <a:spcPts val="0"/>
              </a:spcAft>
              <a:buClr>
                <a:srgbClr val="999999"/>
              </a:buClr>
              <a:buSzPts val="1400"/>
              <a:buChar char="●"/>
              <a:defRPr sz="1620"/>
            </a:lvl1pPr>
            <a:lvl2pPr marL="914400" lvl="1" indent="-264160" rtl="0">
              <a:spcBef>
                <a:spcPts val="0"/>
              </a:spcBef>
              <a:spcAft>
                <a:spcPts val="0"/>
              </a:spcAft>
              <a:buSzPts val="560"/>
              <a:buChar char="○"/>
              <a:defRPr sz="1620"/>
            </a:lvl2pPr>
            <a:lvl3pPr marL="1371600" lvl="2" indent="-264160" rtl="0">
              <a:spcBef>
                <a:spcPts val="0"/>
              </a:spcBef>
              <a:spcAft>
                <a:spcPts val="0"/>
              </a:spcAft>
              <a:buSzPts val="560"/>
              <a:buChar char="■"/>
              <a:defRPr/>
            </a:lvl3pPr>
            <a:lvl4pPr marL="1828800" lvl="3" indent="-264160" rtl="0">
              <a:spcBef>
                <a:spcPts val="0"/>
              </a:spcBef>
              <a:spcAft>
                <a:spcPts val="0"/>
              </a:spcAft>
              <a:buSzPts val="560"/>
              <a:buChar char="●"/>
              <a:defRPr/>
            </a:lvl4pPr>
            <a:lvl5pPr marL="2286000" lvl="4" indent="-264160" rtl="0">
              <a:spcBef>
                <a:spcPts val="0"/>
              </a:spcBef>
              <a:spcAft>
                <a:spcPts val="0"/>
              </a:spcAft>
              <a:buSzPts val="560"/>
              <a:buChar char="○"/>
              <a:defRPr/>
            </a:lvl5pPr>
            <a:lvl6pPr marL="2743200" lvl="5" indent="-264160" rtl="0">
              <a:spcBef>
                <a:spcPts val="0"/>
              </a:spcBef>
              <a:spcAft>
                <a:spcPts val="0"/>
              </a:spcAft>
              <a:buSzPts val="560"/>
              <a:buChar char="■"/>
              <a:defRPr/>
            </a:lvl6pPr>
            <a:lvl7pPr marL="3200400" lvl="6" indent="-264160" rtl="0">
              <a:spcBef>
                <a:spcPts val="0"/>
              </a:spcBef>
              <a:spcAft>
                <a:spcPts val="0"/>
              </a:spcAft>
              <a:buSzPts val="560"/>
              <a:buChar char="●"/>
              <a:defRPr/>
            </a:lvl7pPr>
            <a:lvl8pPr marL="3657600" lvl="7" indent="-264159" rtl="0">
              <a:spcBef>
                <a:spcPts val="0"/>
              </a:spcBef>
              <a:spcAft>
                <a:spcPts val="0"/>
              </a:spcAft>
              <a:buSzPts val="560"/>
              <a:buChar char="○"/>
              <a:defRPr/>
            </a:lvl8pPr>
            <a:lvl9pPr marL="4114800" lvl="8" indent="-264159" rtl="0">
              <a:spcBef>
                <a:spcPts val="0"/>
              </a:spcBef>
              <a:spcAft>
                <a:spcPts val="0"/>
              </a:spcAft>
              <a:buSzPts val="560"/>
              <a:buChar char="■"/>
              <a:defRPr/>
            </a:lvl9pPr>
          </a:lstStyle>
          <a:p>
            <a:endParaRPr/>
          </a:p>
        </p:txBody>
      </p:sp>
      <p:sp>
        <p:nvSpPr>
          <p:cNvPr id="521" name="Google Shape;521;p7"/>
          <p:cNvSpPr txBox="1">
            <a:spLocks noGrp="1"/>
          </p:cNvSpPr>
          <p:nvPr>
            <p:ph type="title"/>
          </p:nvPr>
        </p:nvSpPr>
        <p:spPr>
          <a:xfrm>
            <a:off x="362100" y="1418850"/>
            <a:ext cx="5632500" cy="593400"/>
          </a:xfrm>
          <a:prstGeom prst="rect">
            <a:avLst/>
          </a:prstGeom>
        </p:spPr>
        <p:txBody>
          <a:bodyPr spcFirstLastPara="1" wrap="square" lIns="91425" tIns="91425" rIns="91425" bIns="91425" anchor="ctr" anchorCtr="0">
            <a:norm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522" name="Google Shape;522;p7"/>
          <p:cNvSpPr/>
          <p:nvPr/>
        </p:nvSpPr>
        <p:spPr>
          <a:xfrm rot="-8329196">
            <a:off x="2807319" y="-1341944"/>
            <a:ext cx="15045157" cy="5284852"/>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7"/>
          <p:cNvSpPr/>
          <p:nvPr/>
        </p:nvSpPr>
        <p:spPr>
          <a:xfrm rot="339811" flipH="1">
            <a:off x="-258189" y="4970399"/>
            <a:ext cx="12440203" cy="3755823"/>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4" name="Google Shape;524;p7"/>
          <p:cNvGrpSpPr/>
          <p:nvPr/>
        </p:nvGrpSpPr>
        <p:grpSpPr>
          <a:xfrm flipH="1">
            <a:off x="9520635" y="4302404"/>
            <a:ext cx="3476329" cy="3755786"/>
            <a:chOff x="3179709" y="5000350"/>
            <a:chExt cx="526733" cy="569110"/>
          </a:xfrm>
        </p:grpSpPr>
        <p:sp>
          <p:nvSpPr>
            <p:cNvPr id="525" name="Google Shape;525;p7"/>
            <p:cNvSpPr/>
            <p:nvPr/>
          </p:nvSpPr>
          <p:spPr>
            <a:xfrm>
              <a:off x="3377359" y="5283823"/>
              <a:ext cx="131005" cy="113596"/>
            </a:xfrm>
            <a:custGeom>
              <a:avLst/>
              <a:gdLst/>
              <a:ahLst/>
              <a:cxnLst/>
              <a:rect l="l" t="t" r="r" b="b"/>
              <a:pathLst>
                <a:path w="4297" h="3726" extrusionOk="0">
                  <a:moveTo>
                    <a:pt x="1078" y="0"/>
                  </a:moveTo>
                  <a:lnTo>
                    <a:pt x="1" y="1860"/>
                  </a:lnTo>
                  <a:lnTo>
                    <a:pt x="1078" y="3726"/>
                  </a:lnTo>
                  <a:lnTo>
                    <a:pt x="3204" y="3726"/>
                  </a:lnTo>
                  <a:lnTo>
                    <a:pt x="3204" y="3645"/>
                  </a:lnTo>
                  <a:lnTo>
                    <a:pt x="1125" y="3645"/>
                  </a:lnTo>
                  <a:lnTo>
                    <a:pt x="95" y="1860"/>
                  </a:lnTo>
                  <a:lnTo>
                    <a:pt x="1125" y="81"/>
                  </a:lnTo>
                  <a:lnTo>
                    <a:pt x="3180" y="81"/>
                  </a:lnTo>
                  <a:lnTo>
                    <a:pt x="4224" y="1884"/>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7"/>
            <p:cNvSpPr/>
            <p:nvPr/>
          </p:nvSpPr>
          <p:spPr>
            <a:xfrm>
              <a:off x="3371841"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7" y="456"/>
                    <a:pt x="456" y="351"/>
                    <a:pt x="456" y="228"/>
                  </a:cubicBezTo>
                  <a:cubicBezTo>
                    <a:pt x="456" y="104"/>
                    <a:pt x="357"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7"/>
            <p:cNvSpPr/>
            <p:nvPr/>
          </p:nvSpPr>
          <p:spPr>
            <a:xfrm>
              <a:off x="3500194"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3" y="456"/>
                    <a:pt x="456" y="351"/>
                    <a:pt x="456" y="228"/>
                  </a:cubicBezTo>
                  <a:cubicBezTo>
                    <a:pt x="456" y="104"/>
                    <a:pt x="353"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7"/>
            <p:cNvSpPr/>
            <p:nvPr/>
          </p:nvSpPr>
          <p:spPr>
            <a:xfrm>
              <a:off x="3404158" y="5278335"/>
              <a:ext cx="13719" cy="13780"/>
            </a:xfrm>
            <a:custGeom>
              <a:avLst/>
              <a:gdLst/>
              <a:ahLst/>
              <a:cxnLst/>
              <a:rect l="l" t="t" r="r" b="b"/>
              <a:pathLst>
                <a:path w="450"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7"/>
            <p:cNvSpPr/>
            <p:nvPr/>
          </p:nvSpPr>
          <p:spPr>
            <a:xfrm>
              <a:off x="3404158" y="5389126"/>
              <a:ext cx="13719" cy="13780"/>
            </a:xfrm>
            <a:custGeom>
              <a:avLst/>
              <a:gdLst/>
              <a:ahLst/>
              <a:cxnLst/>
              <a:rect l="l" t="t" r="r" b="b"/>
              <a:pathLst>
                <a:path w="450" h="452" extrusionOk="0">
                  <a:moveTo>
                    <a:pt x="228" y="1"/>
                  </a:moveTo>
                  <a:cubicBezTo>
                    <a:pt x="99" y="1"/>
                    <a:pt x="0" y="101"/>
                    <a:pt x="0" y="229"/>
                  </a:cubicBezTo>
                  <a:cubicBezTo>
                    <a:pt x="0" y="353"/>
                    <a:pt x="99" y="452"/>
                    <a:pt x="228" y="452"/>
                  </a:cubicBezTo>
                  <a:cubicBezTo>
                    <a:pt x="351" y="452"/>
                    <a:pt x="450" y="353"/>
                    <a:pt x="450" y="229"/>
                  </a:cubicBezTo>
                  <a:cubicBezTo>
                    <a:pt x="450"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7"/>
            <p:cNvSpPr/>
            <p:nvPr/>
          </p:nvSpPr>
          <p:spPr>
            <a:xfrm>
              <a:off x="3468090" y="5278335"/>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2" y="451"/>
                    <a:pt x="451" y="351"/>
                    <a:pt x="451" y="223"/>
                  </a:cubicBezTo>
                  <a:cubicBezTo>
                    <a:pt x="451" y="99"/>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7"/>
            <p:cNvSpPr/>
            <p:nvPr/>
          </p:nvSpPr>
          <p:spPr>
            <a:xfrm>
              <a:off x="3468090" y="5389126"/>
              <a:ext cx="13780" cy="13780"/>
            </a:xfrm>
            <a:custGeom>
              <a:avLst/>
              <a:gdLst/>
              <a:ahLst/>
              <a:cxnLst/>
              <a:rect l="l" t="t" r="r" b="b"/>
              <a:pathLst>
                <a:path w="452" h="452" extrusionOk="0">
                  <a:moveTo>
                    <a:pt x="228" y="1"/>
                  </a:moveTo>
                  <a:cubicBezTo>
                    <a:pt x="100" y="1"/>
                    <a:pt x="0" y="101"/>
                    <a:pt x="0" y="229"/>
                  </a:cubicBezTo>
                  <a:cubicBezTo>
                    <a:pt x="0" y="353"/>
                    <a:pt x="100" y="452"/>
                    <a:pt x="228" y="452"/>
                  </a:cubicBezTo>
                  <a:cubicBezTo>
                    <a:pt x="352" y="452"/>
                    <a:pt x="451" y="353"/>
                    <a:pt x="451" y="229"/>
                  </a:cubicBezTo>
                  <a:cubicBezTo>
                    <a:pt x="451" y="101"/>
                    <a:pt x="352"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7"/>
            <p:cNvSpPr/>
            <p:nvPr/>
          </p:nvSpPr>
          <p:spPr>
            <a:xfrm>
              <a:off x="3473883" y="5117269"/>
              <a:ext cx="130517" cy="57469"/>
            </a:xfrm>
            <a:custGeom>
              <a:avLst/>
              <a:gdLst/>
              <a:ahLst/>
              <a:cxnLst/>
              <a:rect l="l" t="t" r="r" b="b"/>
              <a:pathLst>
                <a:path w="4281" h="1885" extrusionOk="0">
                  <a:moveTo>
                    <a:pt x="1068" y="0"/>
                  </a:moveTo>
                  <a:lnTo>
                    <a:pt x="0" y="1846"/>
                  </a:lnTo>
                  <a:lnTo>
                    <a:pt x="71" y="1884"/>
                  </a:lnTo>
                  <a:lnTo>
                    <a:pt x="1115" y="81"/>
                  </a:lnTo>
                  <a:lnTo>
                    <a:pt x="3170" y="81"/>
                  </a:lnTo>
                  <a:lnTo>
                    <a:pt x="4215" y="1884"/>
                  </a:lnTo>
                  <a:lnTo>
                    <a:pt x="4281" y="184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7"/>
            <p:cNvSpPr/>
            <p:nvPr/>
          </p:nvSpPr>
          <p:spPr>
            <a:xfrm>
              <a:off x="3468090"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2" y="451"/>
                    <a:pt x="456" y="351"/>
                    <a:pt x="456" y="223"/>
                  </a:cubicBezTo>
                  <a:cubicBezTo>
                    <a:pt x="456" y="100"/>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7"/>
            <p:cNvSpPr/>
            <p:nvPr/>
          </p:nvSpPr>
          <p:spPr>
            <a:xfrm>
              <a:off x="3596443"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7"/>
            <p:cNvSpPr/>
            <p:nvPr/>
          </p:nvSpPr>
          <p:spPr>
            <a:xfrm>
              <a:off x="3500346" y="5111782"/>
              <a:ext cx="13780" cy="13780"/>
            </a:xfrm>
            <a:custGeom>
              <a:avLst/>
              <a:gdLst/>
              <a:ahLst/>
              <a:cxnLst/>
              <a:rect l="l" t="t" r="r" b="b"/>
              <a:pathLst>
                <a:path w="452" h="452" extrusionOk="0">
                  <a:moveTo>
                    <a:pt x="223" y="0"/>
                  </a:moveTo>
                  <a:cubicBezTo>
                    <a:pt x="100" y="0"/>
                    <a:pt x="0" y="99"/>
                    <a:pt x="0" y="228"/>
                  </a:cubicBezTo>
                  <a:cubicBezTo>
                    <a:pt x="0" y="351"/>
                    <a:pt x="100" y="451"/>
                    <a:pt x="223" y="451"/>
                  </a:cubicBezTo>
                  <a:cubicBezTo>
                    <a:pt x="352" y="451"/>
                    <a:pt x="451" y="351"/>
                    <a:pt x="451" y="228"/>
                  </a:cubicBezTo>
                  <a:cubicBezTo>
                    <a:pt x="451" y="99"/>
                    <a:pt x="352"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7"/>
            <p:cNvSpPr/>
            <p:nvPr/>
          </p:nvSpPr>
          <p:spPr>
            <a:xfrm>
              <a:off x="3500346" y="5222604"/>
              <a:ext cx="13780" cy="13933"/>
            </a:xfrm>
            <a:custGeom>
              <a:avLst/>
              <a:gdLst/>
              <a:ahLst/>
              <a:cxnLst/>
              <a:rect l="l" t="t" r="r" b="b"/>
              <a:pathLst>
                <a:path w="452" h="457" extrusionOk="0">
                  <a:moveTo>
                    <a:pt x="223" y="1"/>
                  </a:moveTo>
                  <a:cubicBezTo>
                    <a:pt x="100" y="1"/>
                    <a:pt x="0" y="105"/>
                    <a:pt x="0" y="229"/>
                  </a:cubicBezTo>
                  <a:cubicBezTo>
                    <a:pt x="0" y="352"/>
                    <a:pt x="100" y="457"/>
                    <a:pt x="223" y="457"/>
                  </a:cubicBezTo>
                  <a:cubicBezTo>
                    <a:pt x="352" y="457"/>
                    <a:pt x="451" y="352"/>
                    <a:pt x="451" y="229"/>
                  </a:cubicBezTo>
                  <a:cubicBezTo>
                    <a:pt x="451" y="105"/>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7"/>
            <p:cNvSpPr/>
            <p:nvPr/>
          </p:nvSpPr>
          <p:spPr>
            <a:xfrm>
              <a:off x="3564309" y="5111782"/>
              <a:ext cx="13780" cy="13780"/>
            </a:xfrm>
            <a:custGeom>
              <a:avLst/>
              <a:gdLst/>
              <a:ahLst/>
              <a:cxnLst/>
              <a:rect l="l" t="t" r="r" b="b"/>
              <a:pathLst>
                <a:path w="452" h="452" extrusionOk="0">
                  <a:moveTo>
                    <a:pt x="224" y="0"/>
                  </a:moveTo>
                  <a:cubicBezTo>
                    <a:pt x="101" y="0"/>
                    <a:pt x="0" y="99"/>
                    <a:pt x="0" y="228"/>
                  </a:cubicBezTo>
                  <a:cubicBezTo>
                    <a:pt x="0" y="351"/>
                    <a:pt x="101" y="451"/>
                    <a:pt x="224" y="451"/>
                  </a:cubicBezTo>
                  <a:cubicBezTo>
                    <a:pt x="351" y="451"/>
                    <a:pt x="451" y="351"/>
                    <a:pt x="451" y="228"/>
                  </a:cubicBezTo>
                  <a:cubicBezTo>
                    <a:pt x="451"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7"/>
            <p:cNvSpPr/>
            <p:nvPr/>
          </p:nvSpPr>
          <p:spPr>
            <a:xfrm>
              <a:off x="3564309" y="5222604"/>
              <a:ext cx="13780" cy="13933"/>
            </a:xfrm>
            <a:custGeom>
              <a:avLst/>
              <a:gdLst/>
              <a:ahLst/>
              <a:cxnLst/>
              <a:rect l="l" t="t" r="r" b="b"/>
              <a:pathLst>
                <a:path w="452" h="457" extrusionOk="0">
                  <a:moveTo>
                    <a:pt x="224" y="1"/>
                  </a:moveTo>
                  <a:cubicBezTo>
                    <a:pt x="101" y="1"/>
                    <a:pt x="0" y="105"/>
                    <a:pt x="0" y="229"/>
                  </a:cubicBezTo>
                  <a:cubicBezTo>
                    <a:pt x="0" y="352"/>
                    <a:pt x="101" y="457"/>
                    <a:pt x="224" y="457"/>
                  </a:cubicBezTo>
                  <a:cubicBezTo>
                    <a:pt x="351" y="457"/>
                    <a:pt x="451" y="352"/>
                    <a:pt x="451" y="229"/>
                  </a:cubicBezTo>
                  <a:cubicBezTo>
                    <a:pt x="451" y="105"/>
                    <a:pt x="351" y="1"/>
                    <a:pt x="2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7"/>
            <p:cNvSpPr/>
            <p:nvPr/>
          </p:nvSpPr>
          <p:spPr>
            <a:xfrm>
              <a:off x="3570101" y="5062270"/>
              <a:ext cx="34176" cy="56737"/>
            </a:xfrm>
            <a:custGeom>
              <a:avLst/>
              <a:gdLst/>
              <a:ahLst/>
              <a:cxnLst/>
              <a:rect l="l" t="t" r="r" b="b"/>
              <a:pathLst>
                <a:path w="1121" h="1861" extrusionOk="0">
                  <a:moveTo>
                    <a:pt x="1054" y="1"/>
                  </a:moveTo>
                  <a:lnTo>
                    <a:pt x="1" y="1823"/>
                  </a:lnTo>
                  <a:lnTo>
                    <a:pt x="71" y="1861"/>
                  </a:lnTo>
                  <a:lnTo>
                    <a:pt x="1120"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7"/>
            <p:cNvSpPr/>
            <p:nvPr/>
          </p:nvSpPr>
          <p:spPr>
            <a:xfrm>
              <a:off x="3596443" y="5056081"/>
              <a:ext cx="13902" cy="13902"/>
            </a:xfrm>
            <a:custGeom>
              <a:avLst/>
              <a:gdLst/>
              <a:ahLst/>
              <a:cxnLst/>
              <a:rect l="l" t="t" r="r" b="b"/>
              <a:pathLst>
                <a:path w="456" h="456" extrusionOk="0">
                  <a:moveTo>
                    <a:pt x="228" y="0"/>
                  </a:moveTo>
                  <a:cubicBezTo>
                    <a:pt x="105" y="0"/>
                    <a:pt x="0" y="104"/>
                    <a:pt x="0" y="228"/>
                  </a:cubicBezTo>
                  <a:cubicBezTo>
                    <a:pt x="0" y="351"/>
                    <a:pt x="105" y="456"/>
                    <a:pt x="228" y="456"/>
                  </a:cubicBezTo>
                  <a:cubicBezTo>
                    <a:pt x="351" y="456"/>
                    <a:pt x="456" y="351"/>
                    <a:pt x="456" y="228"/>
                  </a:cubicBezTo>
                  <a:cubicBezTo>
                    <a:pt x="456" y="104"/>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7"/>
            <p:cNvSpPr/>
            <p:nvPr/>
          </p:nvSpPr>
          <p:spPr>
            <a:xfrm>
              <a:off x="3185502" y="5284951"/>
              <a:ext cx="34298" cy="56768"/>
            </a:xfrm>
            <a:custGeom>
              <a:avLst/>
              <a:gdLst/>
              <a:ahLst/>
              <a:cxnLst/>
              <a:rect l="l" t="t" r="r" b="b"/>
              <a:pathLst>
                <a:path w="1125" h="1862" extrusionOk="0">
                  <a:moveTo>
                    <a:pt x="1054" y="1"/>
                  </a:moveTo>
                  <a:lnTo>
                    <a:pt x="0" y="1823"/>
                  </a:lnTo>
                  <a:lnTo>
                    <a:pt x="71" y="1862"/>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7"/>
            <p:cNvSpPr/>
            <p:nvPr/>
          </p:nvSpPr>
          <p:spPr>
            <a:xfrm>
              <a:off x="3179709" y="5334432"/>
              <a:ext cx="13780" cy="13780"/>
            </a:xfrm>
            <a:custGeom>
              <a:avLst/>
              <a:gdLst/>
              <a:ahLst/>
              <a:cxnLst/>
              <a:rect l="l" t="t" r="r" b="b"/>
              <a:pathLst>
                <a:path w="452" h="452" extrusionOk="0">
                  <a:moveTo>
                    <a:pt x="223" y="1"/>
                  </a:moveTo>
                  <a:cubicBezTo>
                    <a:pt x="100" y="1"/>
                    <a:pt x="0" y="101"/>
                    <a:pt x="0" y="224"/>
                  </a:cubicBezTo>
                  <a:cubicBezTo>
                    <a:pt x="0" y="353"/>
                    <a:pt x="100" y="452"/>
                    <a:pt x="223" y="452"/>
                  </a:cubicBezTo>
                  <a:cubicBezTo>
                    <a:pt x="351" y="452"/>
                    <a:pt x="451" y="353"/>
                    <a:pt x="451" y="224"/>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7"/>
            <p:cNvSpPr/>
            <p:nvPr/>
          </p:nvSpPr>
          <p:spPr>
            <a:xfrm>
              <a:off x="3211812" y="5278731"/>
              <a:ext cx="13933" cy="13780"/>
            </a:xfrm>
            <a:custGeom>
              <a:avLst/>
              <a:gdLst/>
              <a:ahLst/>
              <a:cxnLst/>
              <a:rect l="l" t="t" r="r" b="b"/>
              <a:pathLst>
                <a:path w="457" h="452" extrusionOk="0">
                  <a:moveTo>
                    <a:pt x="229" y="1"/>
                  </a:moveTo>
                  <a:cubicBezTo>
                    <a:pt x="106" y="1"/>
                    <a:pt x="1" y="101"/>
                    <a:pt x="1" y="229"/>
                  </a:cubicBezTo>
                  <a:cubicBezTo>
                    <a:pt x="1" y="353"/>
                    <a:pt x="106" y="452"/>
                    <a:pt x="229" y="452"/>
                  </a:cubicBezTo>
                  <a:cubicBezTo>
                    <a:pt x="352" y="452"/>
                    <a:pt x="456" y="353"/>
                    <a:pt x="456" y="229"/>
                  </a:cubicBezTo>
                  <a:cubicBezTo>
                    <a:pt x="456" y="101"/>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7"/>
            <p:cNvSpPr/>
            <p:nvPr/>
          </p:nvSpPr>
          <p:spPr>
            <a:xfrm>
              <a:off x="3666168" y="5228701"/>
              <a:ext cx="34207" cy="56859"/>
            </a:xfrm>
            <a:custGeom>
              <a:avLst/>
              <a:gdLst/>
              <a:ahLst/>
              <a:cxnLst/>
              <a:rect l="l" t="t" r="r" b="b"/>
              <a:pathLst>
                <a:path w="1122" h="1865" extrusionOk="0">
                  <a:moveTo>
                    <a:pt x="1054" y="0"/>
                  </a:moveTo>
                  <a:lnTo>
                    <a:pt x="0" y="1823"/>
                  </a:lnTo>
                  <a:lnTo>
                    <a:pt x="72" y="1865"/>
                  </a:lnTo>
                  <a:lnTo>
                    <a:pt x="1121" y="42"/>
                  </a:lnTo>
                  <a:lnTo>
                    <a:pt x="10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7"/>
            <p:cNvSpPr/>
            <p:nvPr/>
          </p:nvSpPr>
          <p:spPr>
            <a:xfrm>
              <a:off x="3660405" y="5278335"/>
              <a:ext cx="13780" cy="13780"/>
            </a:xfrm>
            <a:custGeom>
              <a:avLst/>
              <a:gdLst/>
              <a:ahLst/>
              <a:cxnLst/>
              <a:rect l="l" t="t" r="r" b="b"/>
              <a:pathLst>
                <a:path w="452" h="452" extrusionOk="0">
                  <a:moveTo>
                    <a:pt x="223" y="0"/>
                  </a:moveTo>
                  <a:cubicBezTo>
                    <a:pt x="99" y="0"/>
                    <a:pt x="0" y="99"/>
                    <a:pt x="0" y="223"/>
                  </a:cubicBezTo>
                  <a:cubicBezTo>
                    <a:pt x="0" y="351"/>
                    <a:pt x="99"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7"/>
            <p:cNvSpPr/>
            <p:nvPr/>
          </p:nvSpPr>
          <p:spPr>
            <a:xfrm>
              <a:off x="3692509" y="5222604"/>
              <a:ext cx="13933" cy="13750"/>
            </a:xfrm>
            <a:custGeom>
              <a:avLst/>
              <a:gdLst/>
              <a:ahLst/>
              <a:cxnLst/>
              <a:rect l="l" t="t" r="r" b="b"/>
              <a:pathLst>
                <a:path w="457" h="451" extrusionOk="0">
                  <a:moveTo>
                    <a:pt x="229" y="1"/>
                  </a:moveTo>
                  <a:cubicBezTo>
                    <a:pt x="104" y="1"/>
                    <a:pt x="1" y="100"/>
                    <a:pt x="1" y="229"/>
                  </a:cubicBezTo>
                  <a:cubicBezTo>
                    <a:pt x="1" y="352"/>
                    <a:pt x="104"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7"/>
            <p:cNvSpPr/>
            <p:nvPr/>
          </p:nvSpPr>
          <p:spPr>
            <a:xfrm>
              <a:off x="3377786" y="5062270"/>
              <a:ext cx="34329" cy="56737"/>
            </a:xfrm>
            <a:custGeom>
              <a:avLst/>
              <a:gdLst/>
              <a:ahLst/>
              <a:cxnLst/>
              <a:rect l="l" t="t" r="r" b="b"/>
              <a:pathLst>
                <a:path w="1126" h="1861" extrusionOk="0">
                  <a:moveTo>
                    <a:pt x="1054" y="1"/>
                  </a:moveTo>
                  <a:lnTo>
                    <a:pt x="0" y="1823"/>
                  </a:lnTo>
                  <a:lnTo>
                    <a:pt x="72" y="1861"/>
                  </a:lnTo>
                  <a:lnTo>
                    <a:pt x="1126"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7"/>
            <p:cNvSpPr/>
            <p:nvPr/>
          </p:nvSpPr>
          <p:spPr>
            <a:xfrm>
              <a:off x="3372024" y="5111782"/>
              <a:ext cx="13750" cy="13780"/>
            </a:xfrm>
            <a:custGeom>
              <a:avLst/>
              <a:gdLst/>
              <a:ahLst/>
              <a:cxnLst/>
              <a:rect l="l" t="t" r="r" b="b"/>
              <a:pathLst>
                <a:path w="451"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7"/>
            <p:cNvSpPr/>
            <p:nvPr/>
          </p:nvSpPr>
          <p:spPr>
            <a:xfrm>
              <a:off x="3404280" y="5056081"/>
              <a:ext cx="13780" cy="13780"/>
            </a:xfrm>
            <a:custGeom>
              <a:avLst/>
              <a:gdLst/>
              <a:ahLst/>
              <a:cxnLst/>
              <a:rect l="l" t="t" r="r" b="b"/>
              <a:pathLst>
                <a:path w="452" h="452" extrusionOk="0">
                  <a:moveTo>
                    <a:pt x="224" y="0"/>
                  </a:moveTo>
                  <a:cubicBezTo>
                    <a:pt x="100" y="0"/>
                    <a:pt x="1" y="99"/>
                    <a:pt x="1" y="228"/>
                  </a:cubicBezTo>
                  <a:cubicBezTo>
                    <a:pt x="1" y="351"/>
                    <a:pt x="100" y="451"/>
                    <a:pt x="224" y="451"/>
                  </a:cubicBezTo>
                  <a:cubicBezTo>
                    <a:pt x="351" y="451"/>
                    <a:pt x="452" y="351"/>
                    <a:pt x="452" y="228"/>
                  </a:cubicBezTo>
                  <a:cubicBezTo>
                    <a:pt x="452"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7"/>
            <p:cNvSpPr/>
            <p:nvPr/>
          </p:nvSpPr>
          <p:spPr>
            <a:xfrm>
              <a:off x="3377939" y="5006569"/>
              <a:ext cx="34329" cy="56737"/>
            </a:xfrm>
            <a:custGeom>
              <a:avLst/>
              <a:gdLst/>
              <a:ahLst/>
              <a:cxnLst/>
              <a:rect l="l" t="t" r="r" b="b"/>
              <a:pathLst>
                <a:path w="1126" h="1861" extrusionOk="0">
                  <a:moveTo>
                    <a:pt x="72" y="1"/>
                  </a:moveTo>
                  <a:lnTo>
                    <a:pt x="0" y="38"/>
                  </a:lnTo>
                  <a:lnTo>
                    <a:pt x="1054" y="1861"/>
                  </a:lnTo>
                  <a:lnTo>
                    <a:pt x="1125"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7"/>
            <p:cNvSpPr/>
            <p:nvPr/>
          </p:nvSpPr>
          <p:spPr>
            <a:xfrm>
              <a:off x="3372024" y="5000350"/>
              <a:ext cx="13750" cy="13933"/>
            </a:xfrm>
            <a:custGeom>
              <a:avLst/>
              <a:gdLst/>
              <a:ahLst/>
              <a:cxnLst/>
              <a:rect l="l" t="t" r="r" b="b"/>
              <a:pathLst>
                <a:path w="451" h="457" extrusionOk="0">
                  <a:moveTo>
                    <a:pt x="228" y="1"/>
                  </a:moveTo>
                  <a:cubicBezTo>
                    <a:pt x="99" y="1"/>
                    <a:pt x="0" y="105"/>
                    <a:pt x="0" y="229"/>
                  </a:cubicBezTo>
                  <a:cubicBezTo>
                    <a:pt x="0" y="356"/>
                    <a:pt x="99" y="457"/>
                    <a:pt x="228" y="457"/>
                  </a:cubicBezTo>
                  <a:cubicBezTo>
                    <a:pt x="351" y="457"/>
                    <a:pt x="450" y="356"/>
                    <a:pt x="450" y="229"/>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7"/>
            <p:cNvSpPr/>
            <p:nvPr/>
          </p:nvSpPr>
          <p:spPr>
            <a:xfrm>
              <a:off x="3185624" y="5118428"/>
              <a:ext cx="34176" cy="56737"/>
            </a:xfrm>
            <a:custGeom>
              <a:avLst/>
              <a:gdLst/>
              <a:ahLst/>
              <a:cxnLst/>
              <a:rect l="l" t="t" r="r" b="b"/>
              <a:pathLst>
                <a:path w="1121" h="1861" extrusionOk="0">
                  <a:moveTo>
                    <a:pt x="72" y="1"/>
                  </a:moveTo>
                  <a:lnTo>
                    <a:pt x="1" y="38"/>
                  </a:lnTo>
                  <a:lnTo>
                    <a:pt x="1055" y="1861"/>
                  </a:lnTo>
                  <a:lnTo>
                    <a:pt x="1121"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7"/>
            <p:cNvSpPr/>
            <p:nvPr/>
          </p:nvSpPr>
          <p:spPr>
            <a:xfrm>
              <a:off x="3211812" y="5167909"/>
              <a:ext cx="13933" cy="13750"/>
            </a:xfrm>
            <a:custGeom>
              <a:avLst/>
              <a:gdLst/>
              <a:ahLst/>
              <a:cxnLst/>
              <a:rect l="l" t="t" r="r" b="b"/>
              <a:pathLst>
                <a:path w="457" h="451" extrusionOk="0">
                  <a:moveTo>
                    <a:pt x="229" y="1"/>
                  </a:moveTo>
                  <a:cubicBezTo>
                    <a:pt x="106" y="1"/>
                    <a:pt x="1" y="100"/>
                    <a:pt x="1" y="229"/>
                  </a:cubicBezTo>
                  <a:cubicBezTo>
                    <a:pt x="1" y="352"/>
                    <a:pt x="106"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7"/>
            <p:cNvSpPr/>
            <p:nvPr/>
          </p:nvSpPr>
          <p:spPr>
            <a:xfrm>
              <a:off x="3179709" y="5112178"/>
              <a:ext cx="13780" cy="13933"/>
            </a:xfrm>
            <a:custGeom>
              <a:avLst/>
              <a:gdLst/>
              <a:ahLst/>
              <a:cxnLst/>
              <a:rect l="l" t="t" r="r" b="b"/>
              <a:pathLst>
                <a:path w="452" h="457" extrusionOk="0">
                  <a:moveTo>
                    <a:pt x="223" y="1"/>
                  </a:moveTo>
                  <a:cubicBezTo>
                    <a:pt x="100" y="1"/>
                    <a:pt x="0" y="106"/>
                    <a:pt x="0" y="229"/>
                  </a:cubicBezTo>
                  <a:cubicBezTo>
                    <a:pt x="0" y="353"/>
                    <a:pt x="100" y="456"/>
                    <a:pt x="223" y="456"/>
                  </a:cubicBezTo>
                  <a:cubicBezTo>
                    <a:pt x="351" y="456"/>
                    <a:pt x="451" y="353"/>
                    <a:pt x="451" y="229"/>
                  </a:cubicBezTo>
                  <a:cubicBezTo>
                    <a:pt x="451" y="106"/>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7"/>
            <p:cNvSpPr/>
            <p:nvPr/>
          </p:nvSpPr>
          <p:spPr>
            <a:xfrm>
              <a:off x="3281263" y="5228701"/>
              <a:ext cx="97743" cy="113596"/>
            </a:xfrm>
            <a:custGeom>
              <a:avLst/>
              <a:gdLst/>
              <a:ahLst/>
              <a:cxnLst/>
              <a:rect l="l" t="t" r="r" b="b"/>
              <a:pathLst>
                <a:path w="3206" h="3726" extrusionOk="0">
                  <a:moveTo>
                    <a:pt x="1079" y="0"/>
                  </a:moveTo>
                  <a:lnTo>
                    <a:pt x="1" y="1860"/>
                  </a:lnTo>
                  <a:lnTo>
                    <a:pt x="1079" y="3725"/>
                  </a:lnTo>
                  <a:lnTo>
                    <a:pt x="3205" y="3725"/>
                  </a:lnTo>
                  <a:lnTo>
                    <a:pt x="3205" y="3645"/>
                  </a:lnTo>
                  <a:lnTo>
                    <a:pt x="1126" y="3645"/>
                  </a:lnTo>
                  <a:lnTo>
                    <a:pt x="96" y="1860"/>
                  </a:lnTo>
                  <a:lnTo>
                    <a:pt x="1126" y="80"/>
                  </a:lnTo>
                  <a:lnTo>
                    <a:pt x="3205" y="80"/>
                  </a:lnTo>
                  <a:lnTo>
                    <a:pt x="3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7"/>
            <p:cNvSpPr/>
            <p:nvPr/>
          </p:nvSpPr>
          <p:spPr>
            <a:xfrm>
              <a:off x="3275806" y="5278731"/>
              <a:ext cx="13902" cy="13780"/>
            </a:xfrm>
            <a:custGeom>
              <a:avLst/>
              <a:gdLst/>
              <a:ahLst/>
              <a:cxnLst/>
              <a:rect l="l" t="t" r="r" b="b"/>
              <a:pathLst>
                <a:path w="456" h="452" extrusionOk="0">
                  <a:moveTo>
                    <a:pt x="228" y="1"/>
                  </a:moveTo>
                  <a:cubicBezTo>
                    <a:pt x="104" y="1"/>
                    <a:pt x="0" y="101"/>
                    <a:pt x="0" y="229"/>
                  </a:cubicBezTo>
                  <a:cubicBezTo>
                    <a:pt x="0" y="353"/>
                    <a:pt x="104" y="452"/>
                    <a:pt x="228" y="452"/>
                  </a:cubicBezTo>
                  <a:cubicBezTo>
                    <a:pt x="351" y="452"/>
                    <a:pt x="456" y="353"/>
                    <a:pt x="456" y="229"/>
                  </a:cubicBezTo>
                  <a:cubicBezTo>
                    <a:pt x="456"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7"/>
            <p:cNvSpPr/>
            <p:nvPr/>
          </p:nvSpPr>
          <p:spPr>
            <a:xfrm>
              <a:off x="3308061" y="5223031"/>
              <a:ext cx="13780" cy="13933"/>
            </a:xfrm>
            <a:custGeom>
              <a:avLst/>
              <a:gdLst/>
              <a:ahLst/>
              <a:cxnLst/>
              <a:rect l="l" t="t" r="r" b="b"/>
              <a:pathLst>
                <a:path w="452" h="457" extrusionOk="0">
                  <a:moveTo>
                    <a:pt x="228" y="1"/>
                  </a:moveTo>
                  <a:cubicBezTo>
                    <a:pt x="99" y="1"/>
                    <a:pt x="0" y="105"/>
                    <a:pt x="0" y="228"/>
                  </a:cubicBezTo>
                  <a:cubicBezTo>
                    <a:pt x="0" y="351"/>
                    <a:pt x="99" y="456"/>
                    <a:pt x="228" y="456"/>
                  </a:cubicBezTo>
                  <a:cubicBezTo>
                    <a:pt x="351" y="456"/>
                    <a:pt x="451" y="351"/>
                    <a:pt x="451" y="228"/>
                  </a:cubicBezTo>
                  <a:cubicBezTo>
                    <a:pt x="451"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7"/>
            <p:cNvSpPr/>
            <p:nvPr/>
          </p:nvSpPr>
          <p:spPr>
            <a:xfrm>
              <a:off x="3308061" y="5334035"/>
              <a:ext cx="13780" cy="13780"/>
            </a:xfrm>
            <a:custGeom>
              <a:avLst/>
              <a:gdLst/>
              <a:ahLst/>
              <a:cxnLst/>
              <a:rect l="l" t="t" r="r" b="b"/>
              <a:pathLst>
                <a:path w="452" h="452" extrusionOk="0">
                  <a:moveTo>
                    <a:pt x="228" y="0"/>
                  </a:moveTo>
                  <a:cubicBezTo>
                    <a:pt x="99" y="0"/>
                    <a:pt x="0" y="99"/>
                    <a:pt x="0" y="223"/>
                  </a:cubicBezTo>
                  <a:cubicBezTo>
                    <a:pt x="0" y="351"/>
                    <a:pt x="99"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7"/>
            <p:cNvSpPr/>
            <p:nvPr/>
          </p:nvSpPr>
          <p:spPr>
            <a:xfrm>
              <a:off x="3372024" y="5223031"/>
              <a:ext cx="13750" cy="13933"/>
            </a:xfrm>
            <a:custGeom>
              <a:avLst/>
              <a:gdLst/>
              <a:ahLst/>
              <a:cxnLst/>
              <a:rect l="l" t="t" r="r" b="b"/>
              <a:pathLst>
                <a:path w="451" h="457" extrusionOk="0">
                  <a:moveTo>
                    <a:pt x="228" y="1"/>
                  </a:moveTo>
                  <a:cubicBezTo>
                    <a:pt x="99" y="1"/>
                    <a:pt x="0" y="105"/>
                    <a:pt x="0" y="228"/>
                  </a:cubicBezTo>
                  <a:cubicBezTo>
                    <a:pt x="0" y="351"/>
                    <a:pt x="99" y="456"/>
                    <a:pt x="228" y="456"/>
                  </a:cubicBezTo>
                  <a:cubicBezTo>
                    <a:pt x="351" y="456"/>
                    <a:pt x="450" y="351"/>
                    <a:pt x="450" y="228"/>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7"/>
            <p:cNvSpPr/>
            <p:nvPr/>
          </p:nvSpPr>
          <p:spPr>
            <a:xfrm>
              <a:off x="3377359" y="5172970"/>
              <a:ext cx="131005" cy="113048"/>
            </a:xfrm>
            <a:custGeom>
              <a:avLst/>
              <a:gdLst/>
              <a:ahLst/>
              <a:cxnLst/>
              <a:rect l="l" t="t" r="r" b="b"/>
              <a:pathLst>
                <a:path w="4297" h="3708" extrusionOk="0">
                  <a:moveTo>
                    <a:pt x="1078" y="0"/>
                  </a:moveTo>
                  <a:lnTo>
                    <a:pt x="1" y="1861"/>
                  </a:lnTo>
                  <a:lnTo>
                    <a:pt x="1068" y="3708"/>
                  </a:lnTo>
                  <a:lnTo>
                    <a:pt x="1135" y="3665"/>
                  </a:lnTo>
                  <a:lnTo>
                    <a:pt x="95" y="1861"/>
                  </a:lnTo>
                  <a:lnTo>
                    <a:pt x="1125" y="81"/>
                  </a:lnTo>
                  <a:lnTo>
                    <a:pt x="3186" y="81"/>
                  </a:lnTo>
                  <a:lnTo>
                    <a:pt x="4224" y="1885"/>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7"/>
            <p:cNvSpPr/>
            <p:nvPr/>
          </p:nvSpPr>
          <p:spPr>
            <a:xfrm>
              <a:off x="3404158" y="5167482"/>
              <a:ext cx="13902" cy="13780"/>
            </a:xfrm>
            <a:custGeom>
              <a:avLst/>
              <a:gdLst/>
              <a:ahLst/>
              <a:cxnLst/>
              <a:rect l="l" t="t" r="r" b="b"/>
              <a:pathLst>
                <a:path w="456" h="452" extrusionOk="0">
                  <a:moveTo>
                    <a:pt x="228" y="0"/>
                  </a:moveTo>
                  <a:cubicBezTo>
                    <a:pt x="104" y="0"/>
                    <a:pt x="0" y="100"/>
                    <a:pt x="0" y="223"/>
                  </a:cubicBezTo>
                  <a:cubicBezTo>
                    <a:pt x="0" y="351"/>
                    <a:pt x="104"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7"/>
            <p:cNvSpPr/>
            <p:nvPr/>
          </p:nvSpPr>
          <p:spPr>
            <a:xfrm>
              <a:off x="3281720" y="5117269"/>
              <a:ext cx="97286" cy="57469"/>
            </a:xfrm>
            <a:custGeom>
              <a:avLst/>
              <a:gdLst/>
              <a:ahLst/>
              <a:cxnLst/>
              <a:rect l="l" t="t" r="r" b="b"/>
              <a:pathLst>
                <a:path w="3191" h="1885" extrusionOk="0">
                  <a:moveTo>
                    <a:pt x="1064" y="0"/>
                  </a:moveTo>
                  <a:lnTo>
                    <a:pt x="1" y="1842"/>
                  </a:lnTo>
                  <a:lnTo>
                    <a:pt x="67" y="1884"/>
                  </a:lnTo>
                  <a:lnTo>
                    <a:pt x="1111" y="81"/>
                  </a:lnTo>
                  <a:lnTo>
                    <a:pt x="3190" y="81"/>
                  </a:lnTo>
                  <a:lnTo>
                    <a:pt x="319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7"/>
            <p:cNvSpPr/>
            <p:nvPr/>
          </p:nvSpPr>
          <p:spPr>
            <a:xfrm>
              <a:off x="3308061" y="5111782"/>
              <a:ext cx="13780" cy="13780"/>
            </a:xfrm>
            <a:custGeom>
              <a:avLst/>
              <a:gdLst/>
              <a:ahLst/>
              <a:cxnLst/>
              <a:rect l="l" t="t" r="r" b="b"/>
              <a:pathLst>
                <a:path w="452" h="452" extrusionOk="0">
                  <a:moveTo>
                    <a:pt x="228" y="0"/>
                  </a:moveTo>
                  <a:cubicBezTo>
                    <a:pt x="99" y="0"/>
                    <a:pt x="0" y="99"/>
                    <a:pt x="0" y="228"/>
                  </a:cubicBezTo>
                  <a:cubicBezTo>
                    <a:pt x="0" y="351"/>
                    <a:pt x="99" y="451"/>
                    <a:pt x="228" y="451"/>
                  </a:cubicBezTo>
                  <a:cubicBezTo>
                    <a:pt x="351" y="451"/>
                    <a:pt x="451" y="351"/>
                    <a:pt x="451" y="228"/>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7"/>
            <p:cNvSpPr/>
            <p:nvPr/>
          </p:nvSpPr>
          <p:spPr>
            <a:xfrm>
              <a:off x="3569644" y="5283823"/>
              <a:ext cx="130852" cy="113596"/>
            </a:xfrm>
            <a:custGeom>
              <a:avLst/>
              <a:gdLst/>
              <a:ahLst/>
              <a:cxnLst/>
              <a:rect l="l" t="t" r="r" b="b"/>
              <a:pathLst>
                <a:path w="4292" h="3726" extrusionOk="0">
                  <a:moveTo>
                    <a:pt x="1078" y="0"/>
                  </a:moveTo>
                  <a:lnTo>
                    <a:pt x="1" y="1860"/>
                  </a:lnTo>
                  <a:lnTo>
                    <a:pt x="1078" y="3726"/>
                  </a:lnTo>
                  <a:lnTo>
                    <a:pt x="3205" y="3726"/>
                  </a:lnTo>
                  <a:lnTo>
                    <a:pt x="3205" y="3645"/>
                  </a:lnTo>
                  <a:lnTo>
                    <a:pt x="1122" y="3645"/>
                  </a:lnTo>
                  <a:lnTo>
                    <a:pt x="96" y="1860"/>
                  </a:lnTo>
                  <a:lnTo>
                    <a:pt x="1122" y="81"/>
                  </a:lnTo>
                  <a:lnTo>
                    <a:pt x="3181" y="81"/>
                  </a:lnTo>
                  <a:lnTo>
                    <a:pt x="4220" y="1884"/>
                  </a:lnTo>
                  <a:lnTo>
                    <a:pt x="4292" y="1842"/>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7"/>
            <p:cNvSpPr/>
            <p:nvPr/>
          </p:nvSpPr>
          <p:spPr>
            <a:xfrm>
              <a:off x="3564156" y="5333883"/>
              <a:ext cx="13933" cy="13933"/>
            </a:xfrm>
            <a:custGeom>
              <a:avLst/>
              <a:gdLst/>
              <a:ahLst/>
              <a:cxnLst/>
              <a:rect l="l" t="t" r="r" b="b"/>
              <a:pathLst>
                <a:path w="457" h="457" extrusionOk="0">
                  <a:moveTo>
                    <a:pt x="229" y="1"/>
                  </a:moveTo>
                  <a:cubicBezTo>
                    <a:pt x="100" y="1"/>
                    <a:pt x="1" y="104"/>
                    <a:pt x="1" y="228"/>
                  </a:cubicBezTo>
                  <a:cubicBezTo>
                    <a:pt x="1" y="351"/>
                    <a:pt x="100" y="456"/>
                    <a:pt x="229" y="456"/>
                  </a:cubicBezTo>
                  <a:cubicBezTo>
                    <a:pt x="352" y="456"/>
                    <a:pt x="456" y="351"/>
                    <a:pt x="456" y="228"/>
                  </a:cubicBezTo>
                  <a:cubicBezTo>
                    <a:pt x="456"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7"/>
            <p:cNvSpPr/>
            <p:nvPr/>
          </p:nvSpPr>
          <p:spPr>
            <a:xfrm>
              <a:off x="3692509" y="5333883"/>
              <a:ext cx="13780" cy="13933"/>
            </a:xfrm>
            <a:custGeom>
              <a:avLst/>
              <a:gdLst/>
              <a:ahLst/>
              <a:cxnLst/>
              <a:rect l="l" t="t" r="r" b="b"/>
              <a:pathLst>
                <a:path w="452" h="457" extrusionOk="0">
                  <a:moveTo>
                    <a:pt x="229" y="1"/>
                  </a:moveTo>
                  <a:cubicBezTo>
                    <a:pt x="100" y="1"/>
                    <a:pt x="1" y="104"/>
                    <a:pt x="1" y="228"/>
                  </a:cubicBezTo>
                  <a:cubicBezTo>
                    <a:pt x="1" y="351"/>
                    <a:pt x="100" y="456"/>
                    <a:pt x="229" y="456"/>
                  </a:cubicBezTo>
                  <a:cubicBezTo>
                    <a:pt x="352" y="456"/>
                    <a:pt x="452" y="351"/>
                    <a:pt x="452" y="228"/>
                  </a:cubicBezTo>
                  <a:cubicBezTo>
                    <a:pt x="452"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7"/>
            <p:cNvSpPr/>
            <p:nvPr/>
          </p:nvSpPr>
          <p:spPr>
            <a:xfrm>
              <a:off x="3596443" y="5278335"/>
              <a:ext cx="13780" cy="13780"/>
            </a:xfrm>
            <a:custGeom>
              <a:avLst/>
              <a:gdLst/>
              <a:ahLst/>
              <a:cxnLst/>
              <a:rect l="l" t="t" r="r" b="b"/>
              <a:pathLst>
                <a:path w="452" h="452" extrusionOk="0">
                  <a:moveTo>
                    <a:pt x="223" y="0"/>
                  </a:moveTo>
                  <a:cubicBezTo>
                    <a:pt x="100" y="0"/>
                    <a:pt x="0" y="99"/>
                    <a:pt x="0" y="223"/>
                  </a:cubicBezTo>
                  <a:cubicBezTo>
                    <a:pt x="0" y="351"/>
                    <a:pt x="100"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7"/>
            <p:cNvSpPr/>
            <p:nvPr/>
          </p:nvSpPr>
          <p:spPr>
            <a:xfrm>
              <a:off x="3596443" y="5389126"/>
              <a:ext cx="13780" cy="13780"/>
            </a:xfrm>
            <a:custGeom>
              <a:avLst/>
              <a:gdLst/>
              <a:ahLst/>
              <a:cxnLst/>
              <a:rect l="l" t="t" r="r" b="b"/>
              <a:pathLst>
                <a:path w="452" h="452" extrusionOk="0">
                  <a:moveTo>
                    <a:pt x="223" y="1"/>
                  </a:moveTo>
                  <a:cubicBezTo>
                    <a:pt x="100" y="1"/>
                    <a:pt x="0" y="101"/>
                    <a:pt x="0" y="229"/>
                  </a:cubicBezTo>
                  <a:cubicBezTo>
                    <a:pt x="0" y="353"/>
                    <a:pt x="100"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7"/>
            <p:cNvSpPr/>
            <p:nvPr/>
          </p:nvSpPr>
          <p:spPr>
            <a:xfrm>
              <a:off x="3660405" y="5389126"/>
              <a:ext cx="13780" cy="13780"/>
            </a:xfrm>
            <a:custGeom>
              <a:avLst/>
              <a:gdLst/>
              <a:ahLst/>
              <a:cxnLst/>
              <a:rect l="l" t="t" r="r" b="b"/>
              <a:pathLst>
                <a:path w="452" h="452" extrusionOk="0">
                  <a:moveTo>
                    <a:pt x="223" y="1"/>
                  </a:moveTo>
                  <a:cubicBezTo>
                    <a:pt x="99" y="1"/>
                    <a:pt x="0" y="101"/>
                    <a:pt x="0" y="229"/>
                  </a:cubicBezTo>
                  <a:cubicBezTo>
                    <a:pt x="0" y="353"/>
                    <a:pt x="99"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7"/>
            <p:cNvSpPr/>
            <p:nvPr/>
          </p:nvSpPr>
          <p:spPr>
            <a:xfrm>
              <a:off x="3185502" y="5173397"/>
              <a:ext cx="130547" cy="57469"/>
            </a:xfrm>
            <a:custGeom>
              <a:avLst/>
              <a:gdLst/>
              <a:ahLst/>
              <a:cxnLst/>
              <a:rect l="l" t="t" r="r" b="b"/>
              <a:pathLst>
                <a:path w="4282"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7"/>
            <p:cNvSpPr/>
            <p:nvPr/>
          </p:nvSpPr>
          <p:spPr>
            <a:xfrm>
              <a:off x="3218642" y="5284524"/>
              <a:ext cx="64268" cy="2500"/>
            </a:xfrm>
            <a:custGeom>
              <a:avLst/>
              <a:gdLst/>
              <a:ahLst/>
              <a:cxnLst/>
              <a:rect l="l" t="t" r="r" b="b"/>
              <a:pathLst>
                <a:path w="2108" h="82" extrusionOk="0">
                  <a:moveTo>
                    <a:pt x="0" y="1"/>
                  </a:moveTo>
                  <a:lnTo>
                    <a:pt x="0" y="82"/>
                  </a:lnTo>
                  <a:lnTo>
                    <a:pt x="2107" y="82"/>
                  </a:lnTo>
                  <a:lnTo>
                    <a:pt x="2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7"/>
            <p:cNvSpPr/>
            <p:nvPr/>
          </p:nvSpPr>
          <p:spPr>
            <a:xfrm>
              <a:off x="3179709" y="5223640"/>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7"/>
            <p:cNvSpPr/>
            <p:nvPr/>
          </p:nvSpPr>
          <p:spPr>
            <a:xfrm>
              <a:off x="3275806" y="5167909"/>
              <a:ext cx="13902" cy="13750"/>
            </a:xfrm>
            <a:custGeom>
              <a:avLst/>
              <a:gdLst/>
              <a:ahLst/>
              <a:cxnLst/>
              <a:rect l="l" t="t" r="r" b="b"/>
              <a:pathLst>
                <a:path w="456" h="451" extrusionOk="0">
                  <a:moveTo>
                    <a:pt x="228" y="1"/>
                  </a:moveTo>
                  <a:cubicBezTo>
                    <a:pt x="104" y="1"/>
                    <a:pt x="0" y="100"/>
                    <a:pt x="0" y="229"/>
                  </a:cubicBezTo>
                  <a:cubicBezTo>
                    <a:pt x="0" y="352"/>
                    <a:pt x="104" y="451"/>
                    <a:pt x="228" y="451"/>
                  </a:cubicBezTo>
                  <a:cubicBezTo>
                    <a:pt x="351" y="451"/>
                    <a:pt x="456" y="352"/>
                    <a:pt x="456" y="229"/>
                  </a:cubicBezTo>
                  <a:cubicBezTo>
                    <a:pt x="456" y="100"/>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7"/>
            <p:cNvSpPr/>
            <p:nvPr/>
          </p:nvSpPr>
          <p:spPr>
            <a:xfrm>
              <a:off x="3473883" y="5228091"/>
              <a:ext cx="130517" cy="57469"/>
            </a:xfrm>
            <a:custGeom>
              <a:avLst/>
              <a:gdLst/>
              <a:ahLst/>
              <a:cxnLst/>
              <a:rect l="l" t="t" r="r" b="b"/>
              <a:pathLst>
                <a:path w="4281"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7"/>
            <p:cNvSpPr/>
            <p:nvPr/>
          </p:nvSpPr>
          <p:spPr>
            <a:xfrm>
              <a:off x="3473426" y="5450223"/>
              <a:ext cx="130974" cy="113017"/>
            </a:xfrm>
            <a:custGeom>
              <a:avLst/>
              <a:gdLst/>
              <a:ahLst/>
              <a:cxnLst/>
              <a:rect l="l" t="t" r="r" b="b"/>
              <a:pathLst>
                <a:path w="4296" h="3707" extrusionOk="0">
                  <a:moveTo>
                    <a:pt x="1078" y="0"/>
                  </a:moveTo>
                  <a:lnTo>
                    <a:pt x="0" y="1865"/>
                  </a:lnTo>
                  <a:lnTo>
                    <a:pt x="1069" y="3707"/>
                  </a:lnTo>
                  <a:lnTo>
                    <a:pt x="1135" y="3669"/>
                  </a:lnTo>
                  <a:lnTo>
                    <a:pt x="96" y="1865"/>
                  </a:lnTo>
                  <a:lnTo>
                    <a:pt x="1126" y="86"/>
                  </a:lnTo>
                  <a:lnTo>
                    <a:pt x="3185" y="86"/>
                  </a:lnTo>
                  <a:lnTo>
                    <a:pt x="4225" y="1884"/>
                  </a:lnTo>
                  <a:lnTo>
                    <a:pt x="4296" y="1847"/>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7"/>
            <p:cNvSpPr/>
            <p:nvPr/>
          </p:nvSpPr>
          <p:spPr>
            <a:xfrm>
              <a:off x="3468090"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2" y="450"/>
                    <a:pt x="451" y="351"/>
                    <a:pt x="451" y="228"/>
                  </a:cubicBezTo>
                  <a:cubicBezTo>
                    <a:pt x="451" y="100"/>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7"/>
            <p:cNvSpPr/>
            <p:nvPr/>
          </p:nvSpPr>
          <p:spPr>
            <a:xfrm>
              <a:off x="3596443"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1" y="450"/>
                    <a:pt x="451" y="351"/>
                    <a:pt x="451" y="228"/>
                  </a:cubicBezTo>
                  <a:cubicBezTo>
                    <a:pt x="451" y="100"/>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7"/>
            <p:cNvSpPr/>
            <p:nvPr/>
          </p:nvSpPr>
          <p:spPr>
            <a:xfrm>
              <a:off x="3500194" y="5444705"/>
              <a:ext cx="13780" cy="13902"/>
            </a:xfrm>
            <a:custGeom>
              <a:avLst/>
              <a:gdLst/>
              <a:ahLst/>
              <a:cxnLst/>
              <a:rect l="l" t="t" r="r" b="b"/>
              <a:pathLst>
                <a:path w="452" h="456" extrusionOk="0">
                  <a:moveTo>
                    <a:pt x="228" y="0"/>
                  </a:moveTo>
                  <a:cubicBezTo>
                    <a:pt x="101" y="0"/>
                    <a:pt x="1" y="105"/>
                    <a:pt x="1" y="228"/>
                  </a:cubicBezTo>
                  <a:cubicBezTo>
                    <a:pt x="1" y="352"/>
                    <a:pt x="101" y="456"/>
                    <a:pt x="228" y="456"/>
                  </a:cubicBezTo>
                  <a:cubicBezTo>
                    <a:pt x="353" y="456"/>
                    <a:pt x="452" y="352"/>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7"/>
            <p:cNvSpPr/>
            <p:nvPr/>
          </p:nvSpPr>
          <p:spPr>
            <a:xfrm>
              <a:off x="3500194" y="5555558"/>
              <a:ext cx="13780" cy="13902"/>
            </a:xfrm>
            <a:custGeom>
              <a:avLst/>
              <a:gdLst/>
              <a:ahLst/>
              <a:cxnLst/>
              <a:rect l="l" t="t" r="r" b="b"/>
              <a:pathLst>
                <a:path w="452" h="456" extrusionOk="0">
                  <a:moveTo>
                    <a:pt x="228" y="0"/>
                  </a:moveTo>
                  <a:cubicBezTo>
                    <a:pt x="101" y="0"/>
                    <a:pt x="1" y="105"/>
                    <a:pt x="1" y="228"/>
                  </a:cubicBezTo>
                  <a:cubicBezTo>
                    <a:pt x="1" y="357"/>
                    <a:pt x="101" y="456"/>
                    <a:pt x="228" y="456"/>
                  </a:cubicBezTo>
                  <a:cubicBezTo>
                    <a:pt x="353" y="456"/>
                    <a:pt x="452" y="357"/>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7"/>
            <p:cNvSpPr/>
            <p:nvPr/>
          </p:nvSpPr>
          <p:spPr>
            <a:xfrm>
              <a:off x="3564156" y="5444705"/>
              <a:ext cx="13780" cy="13902"/>
            </a:xfrm>
            <a:custGeom>
              <a:avLst/>
              <a:gdLst/>
              <a:ahLst/>
              <a:cxnLst/>
              <a:rect l="l" t="t" r="r" b="b"/>
              <a:pathLst>
                <a:path w="452" h="456" extrusionOk="0">
                  <a:moveTo>
                    <a:pt x="229" y="0"/>
                  </a:moveTo>
                  <a:cubicBezTo>
                    <a:pt x="100" y="0"/>
                    <a:pt x="1" y="105"/>
                    <a:pt x="1" y="228"/>
                  </a:cubicBezTo>
                  <a:cubicBezTo>
                    <a:pt x="1" y="352"/>
                    <a:pt x="100" y="456"/>
                    <a:pt x="229" y="456"/>
                  </a:cubicBezTo>
                  <a:cubicBezTo>
                    <a:pt x="352" y="456"/>
                    <a:pt x="452" y="352"/>
                    <a:pt x="452" y="228"/>
                  </a:cubicBezTo>
                  <a:cubicBezTo>
                    <a:pt x="452" y="105"/>
                    <a:pt x="352" y="0"/>
                    <a:pt x="2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7"/>
            <p:cNvSpPr/>
            <p:nvPr/>
          </p:nvSpPr>
          <p:spPr>
            <a:xfrm>
              <a:off x="3570101" y="5395651"/>
              <a:ext cx="34298" cy="56768"/>
            </a:xfrm>
            <a:custGeom>
              <a:avLst/>
              <a:gdLst/>
              <a:ahLst/>
              <a:cxnLst/>
              <a:rect l="l" t="t" r="r" b="b"/>
              <a:pathLst>
                <a:path w="1125" h="1862" extrusionOk="0">
                  <a:moveTo>
                    <a:pt x="1054" y="1"/>
                  </a:moveTo>
                  <a:lnTo>
                    <a:pt x="1" y="1823"/>
                  </a:lnTo>
                  <a:lnTo>
                    <a:pt x="71" y="1861"/>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7"/>
            <p:cNvSpPr/>
            <p:nvPr/>
          </p:nvSpPr>
          <p:spPr>
            <a:xfrm>
              <a:off x="3473608" y="5339371"/>
              <a:ext cx="97682" cy="113048"/>
            </a:xfrm>
            <a:custGeom>
              <a:avLst/>
              <a:gdLst/>
              <a:ahLst/>
              <a:cxnLst/>
              <a:rect l="l" t="t" r="r" b="b"/>
              <a:pathLst>
                <a:path w="3204" h="3708" extrusionOk="0">
                  <a:moveTo>
                    <a:pt x="1072" y="1"/>
                  </a:moveTo>
                  <a:lnTo>
                    <a:pt x="0" y="1866"/>
                  </a:lnTo>
                  <a:lnTo>
                    <a:pt x="1063" y="3707"/>
                  </a:lnTo>
                  <a:lnTo>
                    <a:pt x="1134" y="3669"/>
                  </a:lnTo>
                  <a:lnTo>
                    <a:pt x="90" y="1866"/>
                  </a:lnTo>
                  <a:lnTo>
                    <a:pt x="1120" y="86"/>
                  </a:lnTo>
                  <a:lnTo>
                    <a:pt x="3203" y="86"/>
                  </a:lnTo>
                  <a:lnTo>
                    <a:pt x="320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83"/>
        <p:cNvGrpSpPr/>
        <p:nvPr/>
      </p:nvGrpSpPr>
      <p:grpSpPr>
        <a:xfrm>
          <a:off x="0" y="0"/>
          <a:ext cx="0" cy="0"/>
          <a:chOff x="0" y="0"/>
          <a:chExt cx="0" cy="0"/>
        </a:xfrm>
      </p:grpSpPr>
      <p:sp>
        <p:nvSpPr>
          <p:cNvPr id="584" name="Google Shape;584;p8"/>
          <p:cNvSpPr txBox="1">
            <a:spLocks noGrp="1"/>
          </p:cNvSpPr>
          <p:nvPr>
            <p:ph type="title"/>
          </p:nvPr>
        </p:nvSpPr>
        <p:spPr>
          <a:xfrm>
            <a:off x="573245" y="661638"/>
            <a:ext cx="7445700" cy="60129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585" name="Google Shape;585;p8"/>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586" name="Google Shape;586;p8"/>
          <p:cNvSpPr/>
          <p:nvPr/>
        </p:nvSpPr>
        <p:spPr>
          <a:xfrm rot="-8329196">
            <a:off x="2807319" y="-1341944"/>
            <a:ext cx="15045157" cy="5284852"/>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8"/>
          <p:cNvSpPr/>
          <p:nvPr/>
        </p:nvSpPr>
        <p:spPr>
          <a:xfrm rot="339811" flipH="1">
            <a:off x="-258189" y="4970399"/>
            <a:ext cx="12440203" cy="3755823"/>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8" name="Google Shape;588;p8"/>
          <p:cNvGrpSpPr/>
          <p:nvPr/>
        </p:nvGrpSpPr>
        <p:grpSpPr>
          <a:xfrm flipH="1">
            <a:off x="9520635" y="4302404"/>
            <a:ext cx="3476329" cy="3755786"/>
            <a:chOff x="3179709" y="5000350"/>
            <a:chExt cx="526733" cy="569110"/>
          </a:xfrm>
        </p:grpSpPr>
        <p:sp>
          <p:nvSpPr>
            <p:cNvPr id="589" name="Google Shape;589;p8"/>
            <p:cNvSpPr/>
            <p:nvPr/>
          </p:nvSpPr>
          <p:spPr>
            <a:xfrm>
              <a:off x="3377359" y="5283823"/>
              <a:ext cx="131005" cy="113596"/>
            </a:xfrm>
            <a:custGeom>
              <a:avLst/>
              <a:gdLst/>
              <a:ahLst/>
              <a:cxnLst/>
              <a:rect l="l" t="t" r="r" b="b"/>
              <a:pathLst>
                <a:path w="4297" h="3726" extrusionOk="0">
                  <a:moveTo>
                    <a:pt x="1078" y="0"/>
                  </a:moveTo>
                  <a:lnTo>
                    <a:pt x="1" y="1860"/>
                  </a:lnTo>
                  <a:lnTo>
                    <a:pt x="1078" y="3726"/>
                  </a:lnTo>
                  <a:lnTo>
                    <a:pt x="3204" y="3726"/>
                  </a:lnTo>
                  <a:lnTo>
                    <a:pt x="3204" y="3645"/>
                  </a:lnTo>
                  <a:lnTo>
                    <a:pt x="1125" y="3645"/>
                  </a:lnTo>
                  <a:lnTo>
                    <a:pt x="95" y="1860"/>
                  </a:lnTo>
                  <a:lnTo>
                    <a:pt x="1125" y="81"/>
                  </a:lnTo>
                  <a:lnTo>
                    <a:pt x="3180" y="81"/>
                  </a:lnTo>
                  <a:lnTo>
                    <a:pt x="4224" y="1884"/>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8"/>
            <p:cNvSpPr/>
            <p:nvPr/>
          </p:nvSpPr>
          <p:spPr>
            <a:xfrm>
              <a:off x="3371841"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7" y="456"/>
                    <a:pt x="456" y="351"/>
                    <a:pt x="456" y="228"/>
                  </a:cubicBezTo>
                  <a:cubicBezTo>
                    <a:pt x="456" y="104"/>
                    <a:pt x="357"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8"/>
            <p:cNvSpPr/>
            <p:nvPr/>
          </p:nvSpPr>
          <p:spPr>
            <a:xfrm>
              <a:off x="3500194"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3" y="456"/>
                    <a:pt x="456" y="351"/>
                    <a:pt x="456" y="228"/>
                  </a:cubicBezTo>
                  <a:cubicBezTo>
                    <a:pt x="456" y="104"/>
                    <a:pt x="353"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8"/>
            <p:cNvSpPr/>
            <p:nvPr/>
          </p:nvSpPr>
          <p:spPr>
            <a:xfrm>
              <a:off x="3404158" y="5278335"/>
              <a:ext cx="13719" cy="13780"/>
            </a:xfrm>
            <a:custGeom>
              <a:avLst/>
              <a:gdLst/>
              <a:ahLst/>
              <a:cxnLst/>
              <a:rect l="l" t="t" r="r" b="b"/>
              <a:pathLst>
                <a:path w="450"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8"/>
            <p:cNvSpPr/>
            <p:nvPr/>
          </p:nvSpPr>
          <p:spPr>
            <a:xfrm>
              <a:off x="3404158" y="5389126"/>
              <a:ext cx="13719" cy="13780"/>
            </a:xfrm>
            <a:custGeom>
              <a:avLst/>
              <a:gdLst/>
              <a:ahLst/>
              <a:cxnLst/>
              <a:rect l="l" t="t" r="r" b="b"/>
              <a:pathLst>
                <a:path w="450" h="452" extrusionOk="0">
                  <a:moveTo>
                    <a:pt x="228" y="1"/>
                  </a:moveTo>
                  <a:cubicBezTo>
                    <a:pt x="99" y="1"/>
                    <a:pt x="0" y="101"/>
                    <a:pt x="0" y="229"/>
                  </a:cubicBezTo>
                  <a:cubicBezTo>
                    <a:pt x="0" y="353"/>
                    <a:pt x="99" y="452"/>
                    <a:pt x="228" y="452"/>
                  </a:cubicBezTo>
                  <a:cubicBezTo>
                    <a:pt x="351" y="452"/>
                    <a:pt x="450" y="353"/>
                    <a:pt x="450" y="229"/>
                  </a:cubicBezTo>
                  <a:cubicBezTo>
                    <a:pt x="450"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8"/>
            <p:cNvSpPr/>
            <p:nvPr/>
          </p:nvSpPr>
          <p:spPr>
            <a:xfrm>
              <a:off x="3468090" y="5278335"/>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2" y="451"/>
                    <a:pt x="451" y="351"/>
                    <a:pt x="451" y="223"/>
                  </a:cubicBezTo>
                  <a:cubicBezTo>
                    <a:pt x="451" y="99"/>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8"/>
            <p:cNvSpPr/>
            <p:nvPr/>
          </p:nvSpPr>
          <p:spPr>
            <a:xfrm>
              <a:off x="3468090" y="5389126"/>
              <a:ext cx="13780" cy="13780"/>
            </a:xfrm>
            <a:custGeom>
              <a:avLst/>
              <a:gdLst/>
              <a:ahLst/>
              <a:cxnLst/>
              <a:rect l="l" t="t" r="r" b="b"/>
              <a:pathLst>
                <a:path w="452" h="452" extrusionOk="0">
                  <a:moveTo>
                    <a:pt x="228" y="1"/>
                  </a:moveTo>
                  <a:cubicBezTo>
                    <a:pt x="100" y="1"/>
                    <a:pt x="0" y="101"/>
                    <a:pt x="0" y="229"/>
                  </a:cubicBezTo>
                  <a:cubicBezTo>
                    <a:pt x="0" y="353"/>
                    <a:pt x="100" y="452"/>
                    <a:pt x="228" y="452"/>
                  </a:cubicBezTo>
                  <a:cubicBezTo>
                    <a:pt x="352" y="452"/>
                    <a:pt x="451" y="353"/>
                    <a:pt x="451" y="229"/>
                  </a:cubicBezTo>
                  <a:cubicBezTo>
                    <a:pt x="451" y="101"/>
                    <a:pt x="352"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8"/>
            <p:cNvSpPr/>
            <p:nvPr/>
          </p:nvSpPr>
          <p:spPr>
            <a:xfrm>
              <a:off x="3473883" y="5117269"/>
              <a:ext cx="130517" cy="57469"/>
            </a:xfrm>
            <a:custGeom>
              <a:avLst/>
              <a:gdLst/>
              <a:ahLst/>
              <a:cxnLst/>
              <a:rect l="l" t="t" r="r" b="b"/>
              <a:pathLst>
                <a:path w="4281" h="1885" extrusionOk="0">
                  <a:moveTo>
                    <a:pt x="1068" y="0"/>
                  </a:moveTo>
                  <a:lnTo>
                    <a:pt x="0" y="1846"/>
                  </a:lnTo>
                  <a:lnTo>
                    <a:pt x="71" y="1884"/>
                  </a:lnTo>
                  <a:lnTo>
                    <a:pt x="1115" y="81"/>
                  </a:lnTo>
                  <a:lnTo>
                    <a:pt x="3170" y="81"/>
                  </a:lnTo>
                  <a:lnTo>
                    <a:pt x="4215" y="1884"/>
                  </a:lnTo>
                  <a:lnTo>
                    <a:pt x="4281" y="184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8"/>
            <p:cNvSpPr/>
            <p:nvPr/>
          </p:nvSpPr>
          <p:spPr>
            <a:xfrm>
              <a:off x="3468090"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2" y="451"/>
                    <a:pt x="456" y="351"/>
                    <a:pt x="456" y="223"/>
                  </a:cubicBezTo>
                  <a:cubicBezTo>
                    <a:pt x="456" y="100"/>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8"/>
            <p:cNvSpPr/>
            <p:nvPr/>
          </p:nvSpPr>
          <p:spPr>
            <a:xfrm>
              <a:off x="3596443"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8"/>
            <p:cNvSpPr/>
            <p:nvPr/>
          </p:nvSpPr>
          <p:spPr>
            <a:xfrm>
              <a:off x="3500346" y="5111782"/>
              <a:ext cx="13780" cy="13780"/>
            </a:xfrm>
            <a:custGeom>
              <a:avLst/>
              <a:gdLst/>
              <a:ahLst/>
              <a:cxnLst/>
              <a:rect l="l" t="t" r="r" b="b"/>
              <a:pathLst>
                <a:path w="452" h="452" extrusionOk="0">
                  <a:moveTo>
                    <a:pt x="223" y="0"/>
                  </a:moveTo>
                  <a:cubicBezTo>
                    <a:pt x="100" y="0"/>
                    <a:pt x="0" y="99"/>
                    <a:pt x="0" y="228"/>
                  </a:cubicBezTo>
                  <a:cubicBezTo>
                    <a:pt x="0" y="351"/>
                    <a:pt x="100" y="451"/>
                    <a:pt x="223" y="451"/>
                  </a:cubicBezTo>
                  <a:cubicBezTo>
                    <a:pt x="352" y="451"/>
                    <a:pt x="451" y="351"/>
                    <a:pt x="451" y="228"/>
                  </a:cubicBezTo>
                  <a:cubicBezTo>
                    <a:pt x="451" y="99"/>
                    <a:pt x="352"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8"/>
            <p:cNvSpPr/>
            <p:nvPr/>
          </p:nvSpPr>
          <p:spPr>
            <a:xfrm>
              <a:off x="3500346" y="5222604"/>
              <a:ext cx="13780" cy="13933"/>
            </a:xfrm>
            <a:custGeom>
              <a:avLst/>
              <a:gdLst/>
              <a:ahLst/>
              <a:cxnLst/>
              <a:rect l="l" t="t" r="r" b="b"/>
              <a:pathLst>
                <a:path w="452" h="457" extrusionOk="0">
                  <a:moveTo>
                    <a:pt x="223" y="1"/>
                  </a:moveTo>
                  <a:cubicBezTo>
                    <a:pt x="100" y="1"/>
                    <a:pt x="0" y="105"/>
                    <a:pt x="0" y="229"/>
                  </a:cubicBezTo>
                  <a:cubicBezTo>
                    <a:pt x="0" y="352"/>
                    <a:pt x="100" y="457"/>
                    <a:pt x="223" y="457"/>
                  </a:cubicBezTo>
                  <a:cubicBezTo>
                    <a:pt x="352" y="457"/>
                    <a:pt x="451" y="352"/>
                    <a:pt x="451" y="229"/>
                  </a:cubicBezTo>
                  <a:cubicBezTo>
                    <a:pt x="451" y="105"/>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8"/>
            <p:cNvSpPr/>
            <p:nvPr/>
          </p:nvSpPr>
          <p:spPr>
            <a:xfrm>
              <a:off x="3564309" y="5111782"/>
              <a:ext cx="13780" cy="13780"/>
            </a:xfrm>
            <a:custGeom>
              <a:avLst/>
              <a:gdLst/>
              <a:ahLst/>
              <a:cxnLst/>
              <a:rect l="l" t="t" r="r" b="b"/>
              <a:pathLst>
                <a:path w="452" h="452" extrusionOk="0">
                  <a:moveTo>
                    <a:pt x="224" y="0"/>
                  </a:moveTo>
                  <a:cubicBezTo>
                    <a:pt x="101" y="0"/>
                    <a:pt x="0" y="99"/>
                    <a:pt x="0" y="228"/>
                  </a:cubicBezTo>
                  <a:cubicBezTo>
                    <a:pt x="0" y="351"/>
                    <a:pt x="101" y="451"/>
                    <a:pt x="224" y="451"/>
                  </a:cubicBezTo>
                  <a:cubicBezTo>
                    <a:pt x="351" y="451"/>
                    <a:pt x="451" y="351"/>
                    <a:pt x="451" y="228"/>
                  </a:cubicBezTo>
                  <a:cubicBezTo>
                    <a:pt x="451"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8"/>
            <p:cNvSpPr/>
            <p:nvPr/>
          </p:nvSpPr>
          <p:spPr>
            <a:xfrm>
              <a:off x="3564309" y="5222604"/>
              <a:ext cx="13780" cy="13933"/>
            </a:xfrm>
            <a:custGeom>
              <a:avLst/>
              <a:gdLst/>
              <a:ahLst/>
              <a:cxnLst/>
              <a:rect l="l" t="t" r="r" b="b"/>
              <a:pathLst>
                <a:path w="452" h="457" extrusionOk="0">
                  <a:moveTo>
                    <a:pt x="224" y="1"/>
                  </a:moveTo>
                  <a:cubicBezTo>
                    <a:pt x="101" y="1"/>
                    <a:pt x="0" y="105"/>
                    <a:pt x="0" y="229"/>
                  </a:cubicBezTo>
                  <a:cubicBezTo>
                    <a:pt x="0" y="352"/>
                    <a:pt x="101" y="457"/>
                    <a:pt x="224" y="457"/>
                  </a:cubicBezTo>
                  <a:cubicBezTo>
                    <a:pt x="351" y="457"/>
                    <a:pt x="451" y="352"/>
                    <a:pt x="451" y="229"/>
                  </a:cubicBezTo>
                  <a:cubicBezTo>
                    <a:pt x="451" y="105"/>
                    <a:pt x="351" y="1"/>
                    <a:pt x="2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8"/>
            <p:cNvSpPr/>
            <p:nvPr/>
          </p:nvSpPr>
          <p:spPr>
            <a:xfrm>
              <a:off x="3570101" y="5062270"/>
              <a:ext cx="34176" cy="56737"/>
            </a:xfrm>
            <a:custGeom>
              <a:avLst/>
              <a:gdLst/>
              <a:ahLst/>
              <a:cxnLst/>
              <a:rect l="l" t="t" r="r" b="b"/>
              <a:pathLst>
                <a:path w="1121" h="1861" extrusionOk="0">
                  <a:moveTo>
                    <a:pt x="1054" y="1"/>
                  </a:moveTo>
                  <a:lnTo>
                    <a:pt x="1" y="1823"/>
                  </a:lnTo>
                  <a:lnTo>
                    <a:pt x="71" y="1861"/>
                  </a:lnTo>
                  <a:lnTo>
                    <a:pt x="1120"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8"/>
            <p:cNvSpPr/>
            <p:nvPr/>
          </p:nvSpPr>
          <p:spPr>
            <a:xfrm>
              <a:off x="3596443" y="5056081"/>
              <a:ext cx="13902" cy="13902"/>
            </a:xfrm>
            <a:custGeom>
              <a:avLst/>
              <a:gdLst/>
              <a:ahLst/>
              <a:cxnLst/>
              <a:rect l="l" t="t" r="r" b="b"/>
              <a:pathLst>
                <a:path w="456" h="456" extrusionOk="0">
                  <a:moveTo>
                    <a:pt x="228" y="0"/>
                  </a:moveTo>
                  <a:cubicBezTo>
                    <a:pt x="105" y="0"/>
                    <a:pt x="0" y="104"/>
                    <a:pt x="0" y="228"/>
                  </a:cubicBezTo>
                  <a:cubicBezTo>
                    <a:pt x="0" y="351"/>
                    <a:pt x="105" y="456"/>
                    <a:pt x="228" y="456"/>
                  </a:cubicBezTo>
                  <a:cubicBezTo>
                    <a:pt x="351" y="456"/>
                    <a:pt x="456" y="351"/>
                    <a:pt x="456" y="228"/>
                  </a:cubicBezTo>
                  <a:cubicBezTo>
                    <a:pt x="456" y="104"/>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8"/>
            <p:cNvSpPr/>
            <p:nvPr/>
          </p:nvSpPr>
          <p:spPr>
            <a:xfrm>
              <a:off x="3185502" y="5284951"/>
              <a:ext cx="34298" cy="56768"/>
            </a:xfrm>
            <a:custGeom>
              <a:avLst/>
              <a:gdLst/>
              <a:ahLst/>
              <a:cxnLst/>
              <a:rect l="l" t="t" r="r" b="b"/>
              <a:pathLst>
                <a:path w="1125" h="1862" extrusionOk="0">
                  <a:moveTo>
                    <a:pt x="1054" y="1"/>
                  </a:moveTo>
                  <a:lnTo>
                    <a:pt x="0" y="1823"/>
                  </a:lnTo>
                  <a:lnTo>
                    <a:pt x="71" y="1862"/>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8"/>
            <p:cNvSpPr/>
            <p:nvPr/>
          </p:nvSpPr>
          <p:spPr>
            <a:xfrm>
              <a:off x="3179709" y="5334432"/>
              <a:ext cx="13780" cy="13780"/>
            </a:xfrm>
            <a:custGeom>
              <a:avLst/>
              <a:gdLst/>
              <a:ahLst/>
              <a:cxnLst/>
              <a:rect l="l" t="t" r="r" b="b"/>
              <a:pathLst>
                <a:path w="452" h="452" extrusionOk="0">
                  <a:moveTo>
                    <a:pt x="223" y="1"/>
                  </a:moveTo>
                  <a:cubicBezTo>
                    <a:pt x="100" y="1"/>
                    <a:pt x="0" y="101"/>
                    <a:pt x="0" y="224"/>
                  </a:cubicBezTo>
                  <a:cubicBezTo>
                    <a:pt x="0" y="353"/>
                    <a:pt x="100" y="452"/>
                    <a:pt x="223" y="452"/>
                  </a:cubicBezTo>
                  <a:cubicBezTo>
                    <a:pt x="351" y="452"/>
                    <a:pt x="451" y="353"/>
                    <a:pt x="451" y="224"/>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8"/>
            <p:cNvSpPr/>
            <p:nvPr/>
          </p:nvSpPr>
          <p:spPr>
            <a:xfrm>
              <a:off x="3211812" y="5278731"/>
              <a:ext cx="13933" cy="13780"/>
            </a:xfrm>
            <a:custGeom>
              <a:avLst/>
              <a:gdLst/>
              <a:ahLst/>
              <a:cxnLst/>
              <a:rect l="l" t="t" r="r" b="b"/>
              <a:pathLst>
                <a:path w="457" h="452" extrusionOk="0">
                  <a:moveTo>
                    <a:pt x="229" y="1"/>
                  </a:moveTo>
                  <a:cubicBezTo>
                    <a:pt x="106" y="1"/>
                    <a:pt x="1" y="101"/>
                    <a:pt x="1" y="229"/>
                  </a:cubicBezTo>
                  <a:cubicBezTo>
                    <a:pt x="1" y="353"/>
                    <a:pt x="106" y="452"/>
                    <a:pt x="229" y="452"/>
                  </a:cubicBezTo>
                  <a:cubicBezTo>
                    <a:pt x="352" y="452"/>
                    <a:pt x="456" y="353"/>
                    <a:pt x="456" y="229"/>
                  </a:cubicBezTo>
                  <a:cubicBezTo>
                    <a:pt x="456" y="101"/>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8"/>
            <p:cNvSpPr/>
            <p:nvPr/>
          </p:nvSpPr>
          <p:spPr>
            <a:xfrm>
              <a:off x="3666168" y="5228701"/>
              <a:ext cx="34207" cy="56859"/>
            </a:xfrm>
            <a:custGeom>
              <a:avLst/>
              <a:gdLst/>
              <a:ahLst/>
              <a:cxnLst/>
              <a:rect l="l" t="t" r="r" b="b"/>
              <a:pathLst>
                <a:path w="1122" h="1865" extrusionOk="0">
                  <a:moveTo>
                    <a:pt x="1054" y="0"/>
                  </a:moveTo>
                  <a:lnTo>
                    <a:pt x="0" y="1823"/>
                  </a:lnTo>
                  <a:lnTo>
                    <a:pt x="72" y="1865"/>
                  </a:lnTo>
                  <a:lnTo>
                    <a:pt x="1121" y="42"/>
                  </a:lnTo>
                  <a:lnTo>
                    <a:pt x="10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8"/>
            <p:cNvSpPr/>
            <p:nvPr/>
          </p:nvSpPr>
          <p:spPr>
            <a:xfrm>
              <a:off x="3660405" y="5278335"/>
              <a:ext cx="13780" cy="13780"/>
            </a:xfrm>
            <a:custGeom>
              <a:avLst/>
              <a:gdLst/>
              <a:ahLst/>
              <a:cxnLst/>
              <a:rect l="l" t="t" r="r" b="b"/>
              <a:pathLst>
                <a:path w="452" h="452" extrusionOk="0">
                  <a:moveTo>
                    <a:pt x="223" y="0"/>
                  </a:moveTo>
                  <a:cubicBezTo>
                    <a:pt x="99" y="0"/>
                    <a:pt x="0" y="99"/>
                    <a:pt x="0" y="223"/>
                  </a:cubicBezTo>
                  <a:cubicBezTo>
                    <a:pt x="0" y="351"/>
                    <a:pt x="99"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8"/>
            <p:cNvSpPr/>
            <p:nvPr/>
          </p:nvSpPr>
          <p:spPr>
            <a:xfrm>
              <a:off x="3692509" y="5222604"/>
              <a:ext cx="13933" cy="13750"/>
            </a:xfrm>
            <a:custGeom>
              <a:avLst/>
              <a:gdLst/>
              <a:ahLst/>
              <a:cxnLst/>
              <a:rect l="l" t="t" r="r" b="b"/>
              <a:pathLst>
                <a:path w="457" h="451" extrusionOk="0">
                  <a:moveTo>
                    <a:pt x="229" y="1"/>
                  </a:moveTo>
                  <a:cubicBezTo>
                    <a:pt x="104" y="1"/>
                    <a:pt x="1" y="100"/>
                    <a:pt x="1" y="229"/>
                  </a:cubicBezTo>
                  <a:cubicBezTo>
                    <a:pt x="1" y="352"/>
                    <a:pt x="104"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8"/>
            <p:cNvSpPr/>
            <p:nvPr/>
          </p:nvSpPr>
          <p:spPr>
            <a:xfrm>
              <a:off x="3377786" y="5062270"/>
              <a:ext cx="34329" cy="56737"/>
            </a:xfrm>
            <a:custGeom>
              <a:avLst/>
              <a:gdLst/>
              <a:ahLst/>
              <a:cxnLst/>
              <a:rect l="l" t="t" r="r" b="b"/>
              <a:pathLst>
                <a:path w="1126" h="1861" extrusionOk="0">
                  <a:moveTo>
                    <a:pt x="1054" y="1"/>
                  </a:moveTo>
                  <a:lnTo>
                    <a:pt x="0" y="1823"/>
                  </a:lnTo>
                  <a:lnTo>
                    <a:pt x="72" y="1861"/>
                  </a:lnTo>
                  <a:lnTo>
                    <a:pt x="1126"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8"/>
            <p:cNvSpPr/>
            <p:nvPr/>
          </p:nvSpPr>
          <p:spPr>
            <a:xfrm>
              <a:off x="3372024" y="5111782"/>
              <a:ext cx="13750" cy="13780"/>
            </a:xfrm>
            <a:custGeom>
              <a:avLst/>
              <a:gdLst/>
              <a:ahLst/>
              <a:cxnLst/>
              <a:rect l="l" t="t" r="r" b="b"/>
              <a:pathLst>
                <a:path w="451"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8"/>
            <p:cNvSpPr/>
            <p:nvPr/>
          </p:nvSpPr>
          <p:spPr>
            <a:xfrm>
              <a:off x="3404280" y="5056081"/>
              <a:ext cx="13780" cy="13780"/>
            </a:xfrm>
            <a:custGeom>
              <a:avLst/>
              <a:gdLst/>
              <a:ahLst/>
              <a:cxnLst/>
              <a:rect l="l" t="t" r="r" b="b"/>
              <a:pathLst>
                <a:path w="452" h="452" extrusionOk="0">
                  <a:moveTo>
                    <a:pt x="224" y="0"/>
                  </a:moveTo>
                  <a:cubicBezTo>
                    <a:pt x="100" y="0"/>
                    <a:pt x="1" y="99"/>
                    <a:pt x="1" y="228"/>
                  </a:cubicBezTo>
                  <a:cubicBezTo>
                    <a:pt x="1" y="351"/>
                    <a:pt x="100" y="451"/>
                    <a:pt x="224" y="451"/>
                  </a:cubicBezTo>
                  <a:cubicBezTo>
                    <a:pt x="351" y="451"/>
                    <a:pt x="452" y="351"/>
                    <a:pt x="452" y="228"/>
                  </a:cubicBezTo>
                  <a:cubicBezTo>
                    <a:pt x="452"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8"/>
            <p:cNvSpPr/>
            <p:nvPr/>
          </p:nvSpPr>
          <p:spPr>
            <a:xfrm>
              <a:off x="3377939" y="5006569"/>
              <a:ext cx="34329" cy="56737"/>
            </a:xfrm>
            <a:custGeom>
              <a:avLst/>
              <a:gdLst/>
              <a:ahLst/>
              <a:cxnLst/>
              <a:rect l="l" t="t" r="r" b="b"/>
              <a:pathLst>
                <a:path w="1126" h="1861" extrusionOk="0">
                  <a:moveTo>
                    <a:pt x="72" y="1"/>
                  </a:moveTo>
                  <a:lnTo>
                    <a:pt x="0" y="38"/>
                  </a:lnTo>
                  <a:lnTo>
                    <a:pt x="1054" y="1861"/>
                  </a:lnTo>
                  <a:lnTo>
                    <a:pt x="1125"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8"/>
            <p:cNvSpPr/>
            <p:nvPr/>
          </p:nvSpPr>
          <p:spPr>
            <a:xfrm>
              <a:off x="3372024" y="5000350"/>
              <a:ext cx="13750" cy="13933"/>
            </a:xfrm>
            <a:custGeom>
              <a:avLst/>
              <a:gdLst/>
              <a:ahLst/>
              <a:cxnLst/>
              <a:rect l="l" t="t" r="r" b="b"/>
              <a:pathLst>
                <a:path w="451" h="457" extrusionOk="0">
                  <a:moveTo>
                    <a:pt x="228" y="1"/>
                  </a:moveTo>
                  <a:cubicBezTo>
                    <a:pt x="99" y="1"/>
                    <a:pt x="0" y="105"/>
                    <a:pt x="0" y="229"/>
                  </a:cubicBezTo>
                  <a:cubicBezTo>
                    <a:pt x="0" y="356"/>
                    <a:pt x="99" y="457"/>
                    <a:pt x="228" y="457"/>
                  </a:cubicBezTo>
                  <a:cubicBezTo>
                    <a:pt x="351" y="457"/>
                    <a:pt x="450" y="356"/>
                    <a:pt x="450" y="229"/>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8"/>
            <p:cNvSpPr/>
            <p:nvPr/>
          </p:nvSpPr>
          <p:spPr>
            <a:xfrm>
              <a:off x="3185624" y="5118428"/>
              <a:ext cx="34176" cy="56737"/>
            </a:xfrm>
            <a:custGeom>
              <a:avLst/>
              <a:gdLst/>
              <a:ahLst/>
              <a:cxnLst/>
              <a:rect l="l" t="t" r="r" b="b"/>
              <a:pathLst>
                <a:path w="1121" h="1861" extrusionOk="0">
                  <a:moveTo>
                    <a:pt x="72" y="1"/>
                  </a:moveTo>
                  <a:lnTo>
                    <a:pt x="1" y="38"/>
                  </a:lnTo>
                  <a:lnTo>
                    <a:pt x="1055" y="1861"/>
                  </a:lnTo>
                  <a:lnTo>
                    <a:pt x="1121"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8"/>
            <p:cNvSpPr/>
            <p:nvPr/>
          </p:nvSpPr>
          <p:spPr>
            <a:xfrm>
              <a:off x="3211812" y="5167909"/>
              <a:ext cx="13933" cy="13750"/>
            </a:xfrm>
            <a:custGeom>
              <a:avLst/>
              <a:gdLst/>
              <a:ahLst/>
              <a:cxnLst/>
              <a:rect l="l" t="t" r="r" b="b"/>
              <a:pathLst>
                <a:path w="457" h="451" extrusionOk="0">
                  <a:moveTo>
                    <a:pt x="229" y="1"/>
                  </a:moveTo>
                  <a:cubicBezTo>
                    <a:pt x="106" y="1"/>
                    <a:pt x="1" y="100"/>
                    <a:pt x="1" y="229"/>
                  </a:cubicBezTo>
                  <a:cubicBezTo>
                    <a:pt x="1" y="352"/>
                    <a:pt x="106"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8"/>
            <p:cNvSpPr/>
            <p:nvPr/>
          </p:nvSpPr>
          <p:spPr>
            <a:xfrm>
              <a:off x="3179709" y="5112178"/>
              <a:ext cx="13780" cy="13933"/>
            </a:xfrm>
            <a:custGeom>
              <a:avLst/>
              <a:gdLst/>
              <a:ahLst/>
              <a:cxnLst/>
              <a:rect l="l" t="t" r="r" b="b"/>
              <a:pathLst>
                <a:path w="452" h="457" extrusionOk="0">
                  <a:moveTo>
                    <a:pt x="223" y="1"/>
                  </a:moveTo>
                  <a:cubicBezTo>
                    <a:pt x="100" y="1"/>
                    <a:pt x="0" y="106"/>
                    <a:pt x="0" y="229"/>
                  </a:cubicBezTo>
                  <a:cubicBezTo>
                    <a:pt x="0" y="353"/>
                    <a:pt x="100" y="456"/>
                    <a:pt x="223" y="456"/>
                  </a:cubicBezTo>
                  <a:cubicBezTo>
                    <a:pt x="351" y="456"/>
                    <a:pt x="451" y="353"/>
                    <a:pt x="451" y="229"/>
                  </a:cubicBezTo>
                  <a:cubicBezTo>
                    <a:pt x="451" y="106"/>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8"/>
            <p:cNvSpPr/>
            <p:nvPr/>
          </p:nvSpPr>
          <p:spPr>
            <a:xfrm>
              <a:off x="3281263" y="5228701"/>
              <a:ext cx="97743" cy="113596"/>
            </a:xfrm>
            <a:custGeom>
              <a:avLst/>
              <a:gdLst/>
              <a:ahLst/>
              <a:cxnLst/>
              <a:rect l="l" t="t" r="r" b="b"/>
              <a:pathLst>
                <a:path w="3206" h="3726" extrusionOk="0">
                  <a:moveTo>
                    <a:pt x="1079" y="0"/>
                  </a:moveTo>
                  <a:lnTo>
                    <a:pt x="1" y="1860"/>
                  </a:lnTo>
                  <a:lnTo>
                    <a:pt x="1079" y="3725"/>
                  </a:lnTo>
                  <a:lnTo>
                    <a:pt x="3205" y="3725"/>
                  </a:lnTo>
                  <a:lnTo>
                    <a:pt x="3205" y="3645"/>
                  </a:lnTo>
                  <a:lnTo>
                    <a:pt x="1126" y="3645"/>
                  </a:lnTo>
                  <a:lnTo>
                    <a:pt x="96" y="1860"/>
                  </a:lnTo>
                  <a:lnTo>
                    <a:pt x="1126" y="80"/>
                  </a:lnTo>
                  <a:lnTo>
                    <a:pt x="3205" y="80"/>
                  </a:lnTo>
                  <a:lnTo>
                    <a:pt x="3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8"/>
            <p:cNvSpPr/>
            <p:nvPr/>
          </p:nvSpPr>
          <p:spPr>
            <a:xfrm>
              <a:off x="3275806" y="5278731"/>
              <a:ext cx="13902" cy="13780"/>
            </a:xfrm>
            <a:custGeom>
              <a:avLst/>
              <a:gdLst/>
              <a:ahLst/>
              <a:cxnLst/>
              <a:rect l="l" t="t" r="r" b="b"/>
              <a:pathLst>
                <a:path w="456" h="452" extrusionOk="0">
                  <a:moveTo>
                    <a:pt x="228" y="1"/>
                  </a:moveTo>
                  <a:cubicBezTo>
                    <a:pt x="104" y="1"/>
                    <a:pt x="0" y="101"/>
                    <a:pt x="0" y="229"/>
                  </a:cubicBezTo>
                  <a:cubicBezTo>
                    <a:pt x="0" y="353"/>
                    <a:pt x="104" y="452"/>
                    <a:pt x="228" y="452"/>
                  </a:cubicBezTo>
                  <a:cubicBezTo>
                    <a:pt x="351" y="452"/>
                    <a:pt x="456" y="353"/>
                    <a:pt x="456" y="229"/>
                  </a:cubicBezTo>
                  <a:cubicBezTo>
                    <a:pt x="456"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8"/>
            <p:cNvSpPr/>
            <p:nvPr/>
          </p:nvSpPr>
          <p:spPr>
            <a:xfrm>
              <a:off x="3308061" y="5223031"/>
              <a:ext cx="13780" cy="13933"/>
            </a:xfrm>
            <a:custGeom>
              <a:avLst/>
              <a:gdLst/>
              <a:ahLst/>
              <a:cxnLst/>
              <a:rect l="l" t="t" r="r" b="b"/>
              <a:pathLst>
                <a:path w="452" h="457" extrusionOk="0">
                  <a:moveTo>
                    <a:pt x="228" y="1"/>
                  </a:moveTo>
                  <a:cubicBezTo>
                    <a:pt x="99" y="1"/>
                    <a:pt x="0" y="105"/>
                    <a:pt x="0" y="228"/>
                  </a:cubicBezTo>
                  <a:cubicBezTo>
                    <a:pt x="0" y="351"/>
                    <a:pt x="99" y="456"/>
                    <a:pt x="228" y="456"/>
                  </a:cubicBezTo>
                  <a:cubicBezTo>
                    <a:pt x="351" y="456"/>
                    <a:pt x="451" y="351"/>
                    <a:pt x="451" y="228"/>
                  </a:cubicBezTo>
                  <a:cubicBezTo>
                    <a:pt x="451"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8"/>
            <p:cNvSpPr/>
            <p:nvPr/>
          </p:nvSpPr>
          <p:spPr>
            <a:xfrm>
              <a:off x="3308061" y="5334035"/>
              <a:ext cx="13780" cy="13780"/>
            </a:xfrm>
            <a:custGeom>
              <a:avLst/>
              <a:gdLst/>
              <a:ahLst/>
              <a:cxnLst/>
              <a:rect l="l" t="t" r="r" b="b"/>
              <a:pathLst>
                <a:path w="452" h="452" extrusionOk="0">
                  <a:moveTo>
                    <a:pt x="228" y="0"/>
                  </a:moveTo>
                  <a:cubicBezTo>
                    <a:pt x="99" y="0"/>
                    <a:pt x="0" y="99"/>
                    <a:pt x="0" y="223"/>
                  </a:cubicBezTo>
                  <a:cubicBezTo>
                    <a:pt x="0" y="351"/>
                    <a:pt x="99"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8"/>
            <p:cNvSpPr/>
            <p:nvPr/>
          </p:nvSpPr>
          <p:spPr>
            <a:xfrm>
              <a:off x="3372024" y="5223031"/>
              <a:ext cx="13750" cy="13933"/>
            </a:xfrm>
            <a:custGeom>
              <a:avLst/>
              <a:gdLst/>
              <a:ahLst/>
              <a:cxnLst/>
              <a:rect l="l" t="t" r="r" b="b"/>
              <a:pathLst>
                <a:path w="451" h="457" extrusionOk="0">
                  <a:moveTo>
                    <a:pt x="228" y="1"/>
                  </a:moveTo>
                  <a:cubicBezTo>
                    <a:pt x="99" y="1"/>
                    <a:pt x="0" y="105"/>
                    <a:pt x="0" y="228"/>
                  </a:cubicBezTo>
                  <a:cubicBezTo>
                    <a:pt x="0" y="351"/>
                    <a:pt x="99" y="456"/>
                    <a:pt x="228" y="456"/>
                  </a:cubicBezTo>
                  <a:cubicBezTo>
                    <a:pt x="351" y="456"/>
                    <a:pt x="450" y="351"/>
                    <a:pt x="450" y="228"/>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8"/>
            <p:cNvSpPr/>
            <p:nvPr/>
          </p:nvSpPr>
          <p:spPr>
            <a:xfrm>
              <a:off x="3377359" y="5172970"/>
              <a:ext cx="131005" cy="113048"/>
            </a:xfrm>
            <a:custGeom>
              <a:avLst/>
              <a:gdLst/>
              <a:ahLst/>
              <a:cxnLst/>
              <a:rect l="l" t="t" r="r" b="b"/>
              <a:pathLst>
                <a:path w="4297" h="3708" extrusionOk="0">
                  <a:moveTo>
                    <a:pt x="1078" y="0"/>
                  </a:moveTo>
                  <a:lnTo>
                    <a:pt x="1" y="1861"/>
                  </a:lnTo>
                  <a:lnTo>
                    <a:pt x="1068" y="3708"/>
                  </a:lnTo>
                  <a:lnTo>
                    <a:pt x="1135" y="3665"/>
                  </a:lnTo>
                  <a:lnTo>
                    <a:pt x="95" y="1861"/>
                  </a:lnTo>
                  <a:lnTo>
                    <a:pt x="1125" y="81"/>
                  </a:lnTo>
                  <a:lnTo>
                    <a:pt x="3186" y="81"/>
                  </a:lnTo>
                  <a:lnTo>
                    <a:pt x="4224" y="1885"/>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8"/>
            <p:cNvSpPr/>
            <p:nvPr/>
          </p:nvSpPr>
          <p:spPr>
            <a:xfrm>
              <a:off x="3404158" y="5167482"/>
              <a:ext cx="13902" cy="13780"/>
            </a:xfrm>
            <a:custGeom>
              <a:avLst/>
              <a:gdLst/>
              <a:ahLst/>
              <a:cxnLst/>
              <a:rect l="l" t="t" r="r" b="b"/>
              <a:pathLst>
                <a:path w="456" h="452" extrusionOk="0">
                  <a:moveTo>
                    <a:pt x="228" y="0"/>
                  </a:moveTo>
                  <a:cubicBezTo>
                    <a:pt x="104" y="0"/>
                    <a:pt x="0" y="100"/>
                    <a:pt x="0" y="223"/>
                  </a:cubicBezTo>
                  <a:cubicBezTo>
                    <a:pt x="0" y="351"/>
                    <a:pt x="104"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8"/>
            <p:cNvSpPr/>
            <p:nvPr/>
          </p:nvSpPr>
          <p:spPr>
            <a:xfrm>
              <a:off x="3281720" y="5117269"/>
              <a:ext cx="97286" cy="57469"/>
            </a:xfrm>
            <a:custGeom>
              <a:avLst/>
              <a:gdLst/>
              <a:ahLst/>
              <a:cxnLst/>
              <a:rect l="l" t="t" r="r" b="b"/>
              <a:pathLst>
                <a:path w="3191" h="1885" extrusionOk="0">
                  <a:moveTo>
                    <a:pt x="1064" y="0"/>
                  </a:moveTo>
                  <a:lnTo>
                    <a:pt x="1" y="1842"/>
                  </a:lnTo>
                  <a:lnTo>
                    <a:pt x="67" y="1884"/>
                  </a:lnTo>
                  <a:lnTo>
                    <a:pt x="1111" y="81"/>
                  </a:lnTo>
                  <a:lnTo>
                    <a:pt x="3190" y="81"/>
                  </a:lnTo>
                  <a:lnTo>
                    <a:pt x="319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8"/>
            <p:cNvSpPr/>
            <p:nvPr/>
          </p:nvSpPr>
          <p:spPr>
            <a:xfrm>
              <a:off x="3308061" y="5111782"/>
              <a:ext cx="13780" cy="13780"/>
            </a:xfrm>
            <a:custGeom>
              <a:avLst/>
              <a:gdLst/>
              <a:ahLst/>
              <a:cxnLst/>
              <a:rect l="l" t="t" r="r" b="b"/>
              <a:pathLst>
                <a:path w="452" h="452" extrusionOk="0">
                  <a:moveTo>
                    <a:pt x="228" y="0"/>
                  </a:moveTo>
                  <a:cubicBezTo>
                    <a:pt x="99" y="0"/>
                    <a:pt x="0" y="99"/>
                    <a:pt x="0" y="228"/>
                  </a:cubicBezTo>
                  <a:cubicBezTo>
                    <a:pt x="0" y="351"/>
                    <a:pt x="99" y="451"/>
                    <a:pt x="228" y="451"/>
                  </a:cubicBezTo>
                  <a:cubicBezTo>
                    <a:pt x="351" y="451"/>
                    <a:pt x="451" y="351"/>
                    <a:pt x="451" y="228"/>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8"/>
            <p:cNvSpPr/>
            <p:nvPr/>
          </p:nvSpPr>
          <p:spPr>
            <a:xfrm>
              <a:off x="3569644" y="5283823"/>
              <a:ext cx="130852" cy="113596"/>
            </a:xfrm>
            <a:custGeom>
              <a:avLst/>
              <a:gdLst/>
              <a:ahLst/>
              <a:cxnLst/>
              <a:rect l="l" t="t" r="r" b="b"/>
              <a:pathLst>
                <a:path w="4292" h="3726" extrusionOk="0">
                  <a:moveTo>
                    <a:pt x="1078" y="0"/>
                  </a:moveTo>
                  <a:lnTo>
                    <a:pt x="1" y="1860"/>
                  </a:lnTo>
                  <a:lnTo>
                    <a:pt x="1078" y="3726"/>
                  </a:lnTo>
                  <a:lnTo>
                    <a:pt x="3205" y="3726"/>
                  </a:lnTo>
                  <a:lnTo>
                    <a:pt x="3205" y="3645"/>
                  </a:lnTo>
                  <a:lnTo>
                    <a:pt x="1122" y="3645"/>
                  </a:lnTo>
                  <a:lnTo>
                    <a:pt x="96" y="1860"/>
                  </a:lnTo>
                  <a:lnTo>
                    <a:pt x="1122" y="81"/>
                  </a:lnTo>
                  <a:lnTo>
                    <a:pt x="3181" y="81"/>
                  </a:lnTo>
                  <a:lnTo>
                    <a:pt x="4220" y="1884"/>
                  </a:lnTo>
                  <a:lnTo>
                    <a:pt x="4292" y="1842"/>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8"/>
            <p:cNvSpPr/>
            <p:nvPr/>
          </p:nvSpPr>
          <p:spPr>
            <a:xfrm>
              <a:off x="3564156" y="5333883"/>
              <a:ext cx="13933" cy="13933"/>
            </a:xfrm>
            <a:custGeom>
              <a:avLst/>
              <a:gdLst/>
              <a:ahLst/>
              <a:cxnLst/>
              <a:rect l="l" t="t" r="r" b="b"/>
              <a:pathLst>
                <a:path w="457" h="457" extrusionOk="0">
                  <a:moveTo>
                    <a:pt x="229" y="1"/>
                  </a:moveTo>
                  <a:cubicBezTo>
                    <a:pt x="100" y="1"/>
                    <a:pt x="1" y="104"/>
                    <a:pt x="1" y="228"/>
                  </a:cubicBezTo>
                  <a:cubicBezTo>
                    <a:pt x="1" y="351"/>
                    <a:pt x="100" y="456"/>
                    <a:pt x="229" y="456"/>
                  </a:cubicBezTo>
                  <a:cubicBezTo>
                    <a:pt x="352" y="456"/>
                    <a:pt x="456" y="351"/>
                    <a:pt x="456" y="228"/>
                  </a:cubicBezTo>
                  <a:cubicBezTo>
                    <a:pt x="456"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8"/>
            <p:cNvSpPr/>
            <p:nvPr/>
          </p:nvSpPr>
          <p:spPr>
            <a:xfrm>
              <a:off x="3692509" y="5333883"/>
              <a:ext cx="13780" cy="13933"/>
            </a:xfrm>
            <a:custGeom>
              <a:avLst/>
              <a:gdLst/>
              <a:ahLst/>
              <a:cxnLst/>
              <a:rect l="l" t="t" r="r" b="b"/>
              <a:pathLst>
                <a:path w="452" h="457" extrusionOk="0">
                  <a:moveTo>
                    <a:pt x="229" y="1"/>
                  </a:moveTo>
                  <a:cubicBezTo>
                    <a:pt x="100" y="1"/>
                    <a:pt x="1" y="104"/>
                    <a:pt x="1" y="228"/>
                  </a:cubicBezTo>
                  <a:cubicBezTo>
                    <a:pt x="1" y="351"/>
                    <a:pt x="100" y="456"/>
                    <a:pt x="229" y="456"/>
                  </a:cubicBezTo>
                  <a:cubicBezTo>
                    <a:pt x="352" y="456"/>
                    <a:pt x="452" y="351"/>
                    <a:pt x="452" y="228"/>
                  </a:cubicBezTo>
                  <a:cubicBezTo>
                    <a:pt x="452"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8"/>
            <p:cNvSpPr/>
            <p:nvPr/>
          </p:nvSpPr>
          <p:spPr>
            <a:xfrm>
              <a:off x="3596443" y="5278335"/>
              <a:ext cx="13780" cy="13780"/>
            </a:xfrm>
            <a:custGeom>
              <a:avLst/>
              <a:gdLst/>
              <a:ahLst/>
              <a:cxnLst/>
              <a:rect l="l" t="t" r="r" b="b"/>
              <a:pathLst>
                <a:path w="452" h="452" extrusionOk="0">
                  <a:moveTo>
                    <a:pt x="223" y="0"/>
                  </a:moveTo>
                  <a:cubicBezTo>
                    <a:pt x="100" y="0"/>
                    <a:pt x="0" y="99"/>
                    <a:pt x="0" y="223"/>
                  </a:cubicBezTo>
                  <a:cubicBezTo>
                    <a:pt x="0" y="351"/>
                    <a:pt x="100"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8"/>
            <p:cNvSpPr/>
            <p:nvPr/>
          </p:nvSpPr>
          <p:spPr>
            <a:xfrm>
              <a:off x="3596443" y="5389126"/>
              <a:ext cx="13780" cy="13780"/>
            </a:xfrm>
            <a:custGeom>
              <a:avLst/>
              <a:gdLst/>
              <a:ahLst/>
              <a:cxnLst/>
              <a:rect l="l" t="t" r="r" b="b"/>
              <a:pathLst>
                <a:path w="452" h="452" extrusionOk="0">
                  <a:moveTo>
                    <a:pt x="223" y="1"/>
                  </a:moveTo>
                  <a:cubicBezTo>
                    <a:pt x="100" y="1"/>
                    <a:pt x="0" y="101"/>
                    <a:pt x="0" y="229"/>
                  </a:cubicBezTo>
                  <a:cubicBezTo>
                    <a:pt x="0" y="353"/>
                    <a:pt x="100"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8"/>
            <p:cNvSpPr/>
            <p:nvPr/>
          </p:nvSpPr>
          <p:spPr>
            <a:xfrm>
              <a:off x="3660405" y="5389126"/>
              <a:ext cx="13780" cy="13780"/>
            </a:xfrm>
            <a:custGeom>
              <a:avLst/>
              <a:gdLst/>
              <a:ahLst/>
              <a:cxnLst/>
              <a:rect l="l" t="t" r="r" b="b"/>
              <a:pathLst>
                <a:path w="452" h="452" extrusionOk="0">
                  <a:moveTo>
                    <a:pt x="223" y="1"/>
                  </a:moveTo>
                  <a:cubicBezTo>
                    <a:pt x="99" y="1"/>
                    <a:pt x="0" y="101"/>
                    <a:pt x="0" y="229"/>
                  </a:cubicBezTo>
                  <a:cubicBezTo>
                    <a:pt x="0" y="353"/>
                    <a:pt x="99"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8"/>
            <p:cNvSpPr/>
            <p:nvPr/>
          </p:nvSpPr>
          <p:spPr>
            <a:xfrm>
              <a:off x="3185502" y="5173397"/>
              <a:ext cx="130547" cy="57469"/>
            </a:xfrm>
            <a:custGeom>
              <a:avLst/>
              <a:gdLst/>
              <a:ahLst/>
              <a:cxnLst/>
              <a:rect l="l" t="t" r="r" b="b"/>
              <a:pathLst>
                <a:path w="4282"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8"/>
            <p:cNvSpPr/>
            <p:nvPr/>
          </p:nvSpPr>
          <p:spPr>
            <a:xfrm>
              <a:off x="3218642" y="5284524"/>
              <a:ext cx="64268" cy="2500"/>
            </a:xfrm>
            <a:custGeom>
              <a:avLst/>
              <a:gdLst/>
              <a:ahLst/>
              <a:cxnLst/>
              <a:rect l="l" t="t" r="r" b="b"/>
              <a:pathLst>
                <a:path w="2108" h="82" extrusionOk="0">
                  <a:moveTo>
                    <a:pt x="0" y="1"/>
                  </a:moveTo>
                  <a:lnTo>
                    <a:pt x="0" y="82"/>
                  </a:lnTo>
                  <a:lnTo>
                    <a:pt x="2107" y="82"/>
                  </a:lnTo>
                  <a:lnTo>
                    <a:pt x="2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8"/>
            <p:cNvSpPr/>
            <p:nvPr/>
          </p:nvSpPr>
          <p:spPr>
            <a:xfrm>
              <a:off x="3179709" y="5223640"/>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8"/>
            <p:cNvSpPr/>
            <p:nvPr/>
          </p:nvSpPr>
          <p:spPr>
            <a:xfrm>
              <a:off x="3275806" y="5167909"/>
              <a:ext cx="13902" cy="13750"/>
            </a:xfrm>
            <a:custGeom>
              <a:avLst/>
              <a:gdLst/>
              <a:ahLst/>
              <a:cxnLst/>
              <a:rect l="l" t="t" r="r" b="b"/>
              <a:pathLst>
                <a:path w="456" h="451" extrusionOk="0">
                  <a:moveTo>
                    <a:pt x="228" y="1"/>
                  </a:moveTo>
                  <a:cubicBezTo>
                    <a:pt x="104" y="1"/>
                    <a:pt x="0" y="100"/>
                    <a:pt x="0" y="229"/>
                  </a:cubicBezTo>
                  <a:cubicBezTo>
                    <a:pt x="0" y="352"/>
                    <a:pt x="104" y="451"/>
                    <a:pt x="228" y="451"/>
                  </a:cubicBezTo>
                  <a:cubicBezTo>
                    <a:pt x="351" y="451"/>
                    <a:pt x="456" y="352"/>
                    <a:pt x="456" y="229"/>
                  </a:cubicBezTo>
                  <a:cubicBezTo>
                    <a:pt x="456" y="100"/>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8"/>
            <p:cNvSpPr/>
            <p:nvPr/>
          </p:nvSpPr>
          <p:spPr>
            <a:xfrm>
              <a:off x="3473883" y="5228091"/>
              <a:ext cx="130517" cy="57469"/>
            </a:xfrm>
            <a:custGeom>
              <a:avLst/>
              <a:gdLst/>
              <a:ahLst/>
              <a:cxnLst/>
              <a:rect l="l" t="t" r="r" b="b"/>
              <a:pathLst>
                <a:path w="4281"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8"/>
            <p:cNvSpPr/>
            <p:nvPr/>
          </p:nvSpPr>
          <p:spPr>
            <a:xfrm>
              <a:off x="3473426" y="5450223"/>
              <a:ext cx="130974" cy="113017"/>
            </a:xfrm>
            <a:custGeom>
              <a:avLst/>
              <a:gdLst/>
              <a:ahLst/>
              <a:cxnLst/>
              <a:rect l="l" t="t" r="r" b="b"/>
              <a:pathLst>
                <a:path w="4296" h="3707" extrusionOk="0">
                  <a:moveTo>
                    <a:pt x="1078" y="0"/>
                  </a:moveTo>
                  <a:lnTo>
                    <a:pt x="0" y="1865"/>
                  </a:lnTo>
                  <a:lnTo>
                    <a:pt x="1069" y="3707"/>
                  </a:lnTo>
                  <a:lnTo>
                    <a:pt x="1135" y="3669"/>
                  </a:lnTo>
                  <a:lnTo>
                    <a:pt x="96" y="1865"/>
                  </a:lnTo>
                  <a:lnTo>
                    <a:pt x="1126" y="86"/>
                  </a:lnTo>
                  <a:lnTo>
                    <a:pt x="3185" y="86"/>
                  </a:lnTo>
                  <a:lnTo>
                    <a:pt x="4225" y="1884"/>
                  </a:lnTo>
                  <a:lnTo>
                    <a:pt x="4296" y="1847"/>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8"/>
            <p:cNvSpPr/>
            <p:nvPr/>
          </p:nvSpPr>
          <p:spPr>
            <a:xfrm>
              <a:off x="3468090"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2" y="450"/>
                    <a:pt x="451" y="351"/>
                    <a:pt x="451" y="228"/>
                  </a:cubicBezTo>
                  <a:cubicBezTo>
                    <a:pt x="451" y="100"/>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8"/>
            <p:cNvSpPr/>
            <p:nvPr/>
          </p:nvSpPr>
          <p:spPr>
            <a:xfrm>
              <a:off x="3596443"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1" y="450"/>
                    <a:pt x="451" y="351"/>
                    <a:pt x="451" y="228"/>
                  </a:cubicBezTo>
                  <a:cubicBezTo>
                    <a:pt x="451" y="100"/>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8"/>
            <p:cNvSpPr/>
            <p:nvPr/>
          </p:nvSpPr>
          <p:spPr>
            <a:xfrm>
              <a:off x="3500194" y="5444705"/>
              <a:ext cx="13780" cy="13902"/>
            </a:xfrm>
            <a:custGeom>
              <a:avLst/>
              <a:gdLst/>
              <a:ahLst/>
              <a:cxnLst/>
              <a:rect l="l" t="t" r="r" b="b"/>
              <a:pathLst>
                <a:path w="452" h="456" extrusionOk="0">
                  <a:moveTo>
                    <a:pt x="228" y="0"/>
                  </a:moveTo>
                  <a:cubicBezTo>
                    <a:pt x="101" y="0"/>
                    <a:pt x="1" y="105"/>
                    <a:pt x="1" y="228"/>
                  </a:cubicBezTo>
                  <a:cubicBezTo>
                    <a:pt x="1" y="352"/>
                    <a:pt x="101" y="456"/>
                    <a:pt x="228" y="456"/>
                  </a:cubicBezTo>
                  <a:cubicBezTo>
                    <a:pt x="353" y="456"/>
                    <a:pt x="452" y="352"/>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8"/>
            <p:cNvSpPr/>
            <p:nvPr/>
          </p:nvSpPr>
          <p:spPr>
            <a:xfrm>
              <a:off x="3500194" y="5555558"/>
              <a:ext cx="13780" cy="13902"/>
            </a:xfrm>
            <a:custGeom>
              <a:avLst/>
              <a:gdLst/>
              <a:ahLst/>
              <a:cxnLst/>
              <a:rect l="l" t="t" r="r" b="b"/>
              <a:pathLst>
                <a:path w="452" h="456" extrusionOk="0">
                  <a:moveTo>
                    <a:pt x="228" y="0"/>
                  </a:moveTo>
                  <a:cubicBezTo>
                    <a:pt x="101" y="0"/>
                    <a:pt x="1" y="105"/>
                    <a:pt x="1" y="228"/>
                  </a:cubicBezTo>
                  <a:cubicBezTo>
                    <a:pt x="1" y="357"/>
                    <a:pt x="101" y="456"/>
                    <a:pt x="228" y="456"/>
                  </a:cubicBezTo>
                  <a:cubicBezTo>
                    <a:pt x="353" y="456"/>
                    <a:pt x="452" y="357"/>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8"/>
            <p:cNvSpPr/>
            <p:nvPr/>
          </p:nvSpPr>
          <p:spPr>
            <a:xfrm>
              <a:off x="3564156" y="5444705"/>
              <a:ext cx="13780" cy="13902"/>
            </a:xfrm>
            <a:custGeom>
              <a:avLst/>
              <a:gdLst/>
              <a:ahLst/>
              <a:cxnLst/>
              <a:rect l="l" t="t" r="r" b="b"/>
              <a:pathLst>
                <a:path w="452" h="456" extrusionOk="0">
                  <a:moveTo>
                    <a:pt x="229" y="0"/>
                  </a:moveTo>
                  <a:cubicBezTo>
                    <a:pt x="100" y="0"/>
                    <a:pt x="1" y="105"/>
                    <a:pt x="1" y="228"/>
                  </a:cubicBezTo>
                  <a:cubicBezTo>
                    <a:pt x="1" y="352"/>
                    <a:pt x="100" y="456"/>
                    <a:pt x="229" y="456"/>
                  </a:cubicBezTo>
                  <a:cubicBezTo>
                    <a:pt x="352" y="456"/>
                    <a:pt x="452" y="352"/>
                    <a:pt x="452" y="228"/>
                  </a:cubicBezTo>
                  <a:cubicBezTo>
                    <a:pt x="452" y="105"/>
                    <a:pt x="352" y="0"/>
                    <a:pt x="2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8"/>
            <p:cNvSpPr/>
            <p:nvPr/>
          </p:nvSpPr>
          <p:spPr>
            <a:xfrm>
              <a:off x="3570101" y="5395651"/>
              <a:ext cx="34298" cy="56768"/>
            </a:xfrm>
            <a:custGeom>
              <a:avLst/>
              <a:gdLst/>
              <a:ahLst/>
              <a:cxnLst/>
              <a:rect l="l" t="t" r="r" b="b"/>
              <a:pathLst>
                <a:path w="1125" h="1862" extrusionOk="0">
                  <a:moveTo>
                    <a:pt x="1054" y="1"/>
                  </a:moveTo>
                  <a:lnTo>
                    <a:pt x="1" y="1823"/>
                  </a:lnTo>
                  <a:lnTo>
                    <a:pt x="71" y="1861"/>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8"/>
            <p:cNvSpPr/>
            <p:nvPr/>
          </p:nvSpPr>
          <p:spPr>
            <a:xfrm>
              <a:off x="3473608" y="5339371"/>
              <a:ext cx="97682" cy="113048"/>
            </a:xfrm>
            <a:custGeom>
              <a:avLst/>
              <a:gdLst/>
              <a:ahLst/>
              <a:cxnLst/>
              <a:rect l="l" t="t" r="r" b="b"/>
              <a:pathLst>
                <a:path w="3204" h="3708" extrusionOk="0">
                  <a:moveTo>
                    <a:pt x="1072" y="1"/>
                  </a:moveTo>
                  <a:lnTo>
                    <a:pt x="0" y="1866"/>
                  </a:lnTo>
                  <a:lnTo>
                    <a:pt x="1063" y="3707"/>
                  </a:lnTo>
                  <a:lnTo>
                    <a:pt x="1134" y="3669"/>
                  </a:lnTo>
                  <a:lnTo>
                    <a:pt x="90" y="1866"/>
                  </a:lnTo>
                  <a:lnTo>
                    <a:pt x="1120" y="86"/>
                  </a:lnTo>
                  <a:lnTo>
                    <a:pt x="3203" y="86"/>
                  </a:lnTo>
                  <a:lnTo>
                    <a:pt x="320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47"/>
        <p:cNvGrpSpPr/>
        <p:nvPr/>
      </p:nvGrpSpPr>
      <p:grpSpPr>
        <a:xfrm>
          <a:off x="0" y="0"/>
          <a:ext cx="0" cy="0"/>
          <a:chOff x="0" y="0"/>
          <a:chExt cx="0" cy="0"/>
        </a:xfrm>
      </p:grpSpPr>
      <p:sp>
        <p:nvSpPr>
          <p:cNvPr id="648" name="Google Shape;648;p9"/>
          <p:cNvSpPr/>
          <p:nvPr/>
        </p:nvSpPr>
        <p:spPr>
          <a:xfrm rot="8329196" flipH="1">
            <a:off x="-6591272" y="-1305294"/>
            <a:ext cx="15045157" cy="5284852"/>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9"/>
          <p:cNvSpPr/>
          <p:nvPr/>
        </p:nvSpPr>
        <p:spPr>
          <a:xfrm rot="-339811">
            <a:off x="-920810" y="5007049"/>
            <a:ext cx="12440203" cy="3755823"/>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0" name="Google Shape;650;p9"/>
          <p:cNvGrpSpPr/>
          <p:nvPr/>
        </p:nvGrpSpPr>
        <p:grpSpPr>
          <a:xfrm>
            <a:off x="-1735761" y="4339054"/>
            <a:ext cx="3476329" cy="3755786"/>
            <a:chOff x="3179709" y="5000350"/>
            <a:chExt cx="526733" cy="569110"/>
          </a:xfrm>
        </p:grpSpPr>
        <p:sp>
          <p:nvSpPr>
            <p:cNvPr id="651" name="Google Shape;651;p9"/>
            <p:cNvSpPr/>
            <p:nvPr/>
          </p:nvSpPr>
          <p:spPr>
            <a:xfrm>
              <a:off x="3377359" y="5283823"/>
              <a:ext cx="131005" cy="113596"/>
            </a:xfrm>
            <a:custGeom>
              <a:avLst/>
              <a:gdLst/>
              <a:ahLst/>
              <a:cxnLst/>
              <a:rect l="l" t="t" r="r" b="b"/>
              <a:pathLst>
                <a:path w="4297" h="3726" extrusionOk="0">
                  <a:moveTo>
                    <a:pt x="1078" y="0"/>
                  </a:moveTo>
                  <a:lnTo>
                    <a:pt x="1" y="1860"/>
                  </a:lnTo>
                  <a:lnTo>
                    <a:pt x="1078" y="3726"/>
                  </a:lnTo>
                  <a:lnTo>
                    <a:pt x="3204" y="3726"/>
                  </a:lnTo>
                  <a:lnTo>
                    <a:pt x="3204" y="3645"/>
                  </a:lnTo>
                  <a:lnTo>
                    <a:pt x="1125" y="3645"/>
                  </a:lnTo>
                  <a:lnTo>
                    <a:pt x="95" y="1860"/>
                  </a:lnTo>
                  <a:lnTo>
                    <a:pt x="1125" y="81"/>
                  </a:lnTo>
                  <a:lnTo>
                    <a:pt x="3180" y="81"/>
                  </a:lnTo>
                  <a:lnTo>
                    <a:pt x="4224" y="1884"/>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9"/>
            <p:cNvSpPr/>
            <p:nvPr/>
          </p:nvSpPr>
          <p:spPr>
            <a:xfrm>
              <a:off x="3371841"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7" y="456"/>
                    <a:pt x="456" y="351"/>
                    <a:pt x="456" y="228"/>
                  </a:cubicBezTo>
                  <a:cubicBezTo>
                    <a:pt x="456" y="104"/>
                    <a:pt x="357"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9"/>
            <p:cNvSpPr/>
            <p:nvPr/>
          </p:nvSpPr>
          <p:spPr>
            <a:xfrm>
              <a:off x="3500194"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3" y="456"/>
                    <a:pt x="456" y="351"/>
                    <a:pt x="456" y="228"/>
                  </a:cubicBezTo>
                  <a:cubicBezTo>
                    <a:pt x="456" y="104"/>
                    <a:pt x="353"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9"/>
            <p:cNvSpPr/>
            <p:nvPr/>
          </p:nvSpPr>
          <p:spPr>
            <a:xfrm>
              <a:off x="3404158" y="5278335"/>
              <a:ext cx="13719" cy="13780"/>
            </a:xfrm>
            <a:custGeom>
              <a:avLst/>
              <a:gdLst/>
              <a:ahLst/>
              <a:cxnLst/>
              <a:rect l="l" t="t" r="r" b="b"/>
              <a:pathLst>
                <a:path w="450"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9"/>
            <p:cNvSpPr/>
            <p:nvPr/>
          </p:nvSpPr>
          <p:spPr>
            <a:xfrm>
              <a:off x="3404158" y="5389126"/>
              <a:ext cx="13719" cy="13780"/>
            </a:xfrm>
            <a:custGeom>
              <a:avLst/>
              <a:gdLst/>
              <a:ahLst/>
              <a:cxnLst/>
              <a:rect l="l" t="t" r="r" b="b"/>
              <a:pathLst>
                <a:path w="450" h="452" extrusionOk="0">
                  <a:moveTo>
                    <a:pt x="228" y="1"/>
                  </a:moveTo>
                  <a:cubicBezTo>
                    <a:pt x="99" y="1"/>
                    <a:pt x="0" y="101"/>
                    <a:pt x="0" y="229"/>
                  </a:cubicBezTo>
                  <a:cubicBezTo>
                    <a:pt x="0" y="353"/>
                    <a:pt x="99" y="452"/>
                    <a:pt x="228" y="452"/>
                  </a:cubicBezTo>
                  <a:cubicBezTo>
                    <a:pt x="351" y="452"/>
                    <a:pt x="450" y="353"/>
                    <a:pt x="450" y="229"/>
                  </a:cubicBezTo>
                  <a:cubicBezTo>
                    <a:pt x="450"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9"/>
            <p:cNvSpPr/>
            <p:nvPr/>
          </p:nvSpPr>
          <p:spPr>
            <a:xfrm>
              <a:off x="3468090" y="5278335"/>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2" y="451"/>
                    <a:pt x="451" y="351"/>
                    <a:pt x="451" y="223"/>
                  </a:cubicBezTo>
                  <a:cubicBezTo>
                    <a:pt x="451" y="99"/>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9"/>
            <p:cNvSpPr/>
            <p:nvPr/>
          </p:nvSpPr>
          <p:spPr>
            <a:xfrm>
              <a:off x="3468090" y="5389126"/>
              <a:ext cx="13780" cy="13780"/>
            </a:xfrm>
            <a:custGeom>
              <a:avLst/>
              <a:gdLst/>
              <a:ahLst/>
              <a:cxnLst/>
              <a:rect l="l" t="t" r="r" b="b"/>
              <a:pathLst>
                <a:path w="452" h="452" extrusionOk="0">
                  <a:moveTo>
                    <a:pt x="228" y="1"/>
                  </a:moveTo>
                  <a:cubicBezTo>
                    <a:pt x="100" y="1"/>
                    <a:pt x="0" y="101"/>
                    <a:pt x="0" y="229"/>
                  </a:cubicBezTo>
                  <a:cubicBezTo>
                    <a:pt x="0" y="353"/>
                    <a:pt x="100" y="452"/>
                    <a:pt x="228" y="452"/>
                  </a:cubicBezTo>
                  <a:cubicBezTo>
                    <a:pt x="352" y="452"/>
                    <a:pt x="451" y="353"/>
                    <a:pt x="451" y="229"/>
                  </a:cubicBezTo>
                  <a:cubicBezTo>
                    <a:pt x="451" y="101"/>
                    <a:pt x="352"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9"/>
            <p:cNvSpPr/>
            <p:nvPr/>
          </p:nvSpPr>
          <p:spPr>
            <a:xfrm>
              <a:off x="3473883" y="5117269"/>
              <a:ext cx="130517" cy="57469"/>
            </a:xfrm>
            <a:custGeom>
              <a:avLst/>
              <a:gdLst/>
              <a:ahLst/>
              <a:cxnLst/>
              <a:rect l="l" t="t" r="r" b="b"/>
              <a:pathLst>
                <a:path w="4281" h="1885" extrusionOk="0">
                  <a:moveTo>
                    <a:pt x="1068" y="0"/>
                  </a:moveTo>
                  <a:lnTo>
                    <a:pt x="0" y="1846"/>
                  </a:lnTo>
                  <a:lnTo>
                    <a:pt x="71" y="1884"/>
                  </a:lnTo>
                  <a:lnTo>
                    <a:pt x="1115" y="81"/>
                  </a:lnTo>
                  <a:lnTo>
                    <a:pt x="3170" y="81"/>
                  </a:lnTo>
                  <a:lnTo>
                    <a:pt x="4215" y="1884"/>
                  </a:lnTo>
                  <a:lnTo>
                    <a:pt x="4281" y="184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9"/>
            <p:cNvSpPr/>
            <p:nvPr/>
          </p:nvSpPr>
          <p:spPr>
            <a:xfrm>
              <a:off x="3468090"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2" y="451"/>
                    <a:pt x="456" y="351"/>
                    <a:pt x="456" y="223"/>
                  </a:cubicBezTo>
                  <a:cubicBezTo>
                    <a:pt x="456" y="100"/>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9"/>
            <p:cNvSpPr/>
            <p:nvPr/>
          </p:nvSpPr>
          <p:spPr>
            <a:xfrm>
              <a:off x="3596443"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9"/>
            <p:cNvSpPr/>
            <p:nvPr/>
          </p:nvSpPr>
          <p:spPr>
            <a:xfrm>
              <a:off x="3500346" y="5111782"/>
              <a:ext cx="13780" cy="13780"/>
            </a:xfrm>
            <a:custGeom>
              <a:avLst/>
              <a:gdLst/>
              <a:ahLst/>
              <a:cxnLst/>
              <a:rect l="l" t="t" r="r" b="b"/>
              <a:pathLst>
                <a:path w="452" h="452" extrusionOk="0">
                  <a:moveTo>
                    <a:pt x="223" y="0"/>
                  </a:moveTo>
                  <a:cubicBezTo>
                    <a:pt x="100" y="0"/>
                    <a:pt x="0" y="99"/>
                    <a:pt x="0" y="228"/>
                  </a:cubicBezTo>
                  <a:cubicBezTo>
                    <a:pt x="0" y="351"/>
                    <a:pt x="100" y="451"/>
                    <a:pt x="223" y="451"/>
                  </a:cubicBezTo>
                  <a:cubicBezTo>
                    <a:pt x="352" y="451"/>
                    <a:pt x="451" y="351"/>
                    <a:pt x="451" y="228"/>
                  </a:cubicBezTo>
                  <a:cubicBezTo>
                    <a:pt x="451" y="99"/>
                    <a:pt x="352"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9"/>
            <p:cNvSpPr/>
            <p:nvPr/>
          </p:nvSpPr>
          <p:spPr>
            <a:xfrm>
              <a:off x="3500346" y="5222604"/>
              <a:ext cx="13780" cy="13933"/>
            </a:xfrm>
            <a:custGeom>
              <a:avLst/>
              <a:gdLst/>
              <a:ahLst/>
              <a:cxnLst/>
              <a:rect l="l" t="t" r="r" b="b"/>
              <a:pathLst>
                <a:path w="452" h="457" extrusionOk="0">
                  <a:moveTo>
                    <a:pt x="223" y="1"/>
                  </a:moveTo>
                  <a:cubicBezTo>
                    <a:pt x="100" y="1"/>
                    <a:pt x="0" y="105"/>
                    <a:pt x="0" y="229"/>
                  </a:cubicBezTo>
                  <a:cubicBezTo>
                    <a:pt x="0" y="352"/>
                    <a:pt x="100" y="457"/>
                    <a:pt x="223" y="457"/>
                  </a:cubicBezTo>
                  <a:cubicBezTo>
                    <a:pt x="352" y="457"/>
                    <a:pt x="451" y="352"/>
                    <a:pt x="451" y="229"/>
                  </a:cubicBezTo>
                  <a:cubicBezTo>
                    <a:pt x="451" y="105"/>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9"/>
            <p:cNvSpPr/>
            <p:nvPr/>
          </p:nvSpPr>
          <p:spPr>
            <a:xfrm>
              <a:off x="3564309" y="5111782"/>
              <a:ext cx="13780" cy="13780"/>
            </a:xfrm>
            <a:custGeom>
              <a:avLst/>
              <a:gdLst/>
              <a:ahLst/>
              <a:cxnLst/>
              <a:rect l="l" t="t" r="r" b="b"/>
              <a:pathLst>
                <a:path w="452" h="452" extrusionOk="0">
                  <a:moveTo>
                    <a:pt x="224" y="0"/>
                  </a:moveTo>
                  <a:cubicBezTo>
                    <a:pt x="101" y="0"/>
                    <a:pt x="0" y="99"/>
                    <a:pt x="0" y="228"/>
                  </a:cubicBezTo>
                  <a:cubicBezTo>
                    <a:pt x="0" y="351"/>
                    <a:pt x="101" y="451"/>
                    <a:pt x="224" y="451"/>
                  </a:cubicBezTo>
                  <a:cubicBezTo>
                    <a:pt x="351" y="451"/>
                    <a:pt x="451" y="351"/>
                    <a:pt x="451" y="228"/>
                  </a:cubicBezTo>
                  <a:cubicBezTo>
                    <a:pt x="451"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9"/>
            <p:cNvSpPr/>
            <p:nvPr/>
          </p:nvSpPr>
          <p:spPr>
            <a:xfrm>
              <a:off x="3564309" y="5222604"/>
              <a:ext cx="13780" cy="13933"/>
            </a:xfrm>
            <a:custGeom>
              <a:avLst/>
              <a:gdLst/>
              <a:ahLst/>
              <a:cxnLst/>
              <a:rect l="l" t="t" r="r" b="b"/>
              <a:pathLst>
                <a:path w="452" h="457" extrusionOk="0">
                  <a:moveTo>
                    <a:pt x="224" y="1"/>
                  </a:moveTo>
                  <a:cubicBezTo>
                    <a:pt x="101" y="1"/>
                    <a:pt x="0" y="105"/>
                    <a:pt x="0" y="229"/>
                  </a:cubicBezTo>
                  <a:cubicBezTo>
                    <a:pt x="0" y="352"/>
                    <a:pt x="101" y="457"/>
                    <a:pt x="224" y="457"/>
                  </a:cubicBezTo>
                  <a:cubicBezTo>
                    <a:pt x="351" y="457"/>
                    <a:pt x="451" y="352"/>
                    <a:pt x="451" y="229"/>
                  </a:cubicBezTo>
                  <a:cubicBezTo>
                    <a:pt x="451" y="105"/>
                    <a:pt x="351" y="1"/>
                    <a:pt x="2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9"/>
            <p:cNvSpPr/>
            <p:nvPr/>
          </p:nvSpPr>
          <p:spPr>
            <a:xfrm>
              <a:off x="3570101" y="5062270"/>
              <a:ext cx="34176" cy="56737"/>
            </a:xfrm>
            <a:custGeom>
              <a:avLst/>
              <a:gdLst/>
              <a:ahLst/>
              <a:cxnLst/>
              <a:rect l="l" t="t" r="r" b="b"/>
              <a:pathLst>
                <a:path w="1121" h="1861" extrusionOk="0">
                  <a:moveTo>
                    <a:pt x="1054" y="1"/>
                  </a:moveTo>
                  <a:lnTo>
                    <a:pt x="1" y="1823"/>
                  </a:lnTo>
                  <a:lnTo>
                    <a:pt x="71" y="1861"/>
                  </a:lnTo>
                  <a:lnTo>
                    <a:pt x="1120"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9"/>
            <p:cNvSpPr/>
            <p:nvPr/>
          </p:nvSpPr>
          <p:spPr>
            <a:xfrm>
              <a:off x="3596443" y="5056081"/>
              <a:ext cx="13902" cy="13902"/>
            </a:xfrm>
            <a:custGeom>
              <a:avLst/>
              <a:gdLst/>
              <a:ahLst/>
              <a:cxnLst/>
              <a:rect l="l" t="t" r="r" b="b"/>
              <a:pathLst>
                <a:path w="456" h="456" extrusionOk="0">
                  <a:moveTo>
                    <a:pt x="228" y="0"/>
                  </a:moveTo>
                  <a:cubicBezTo>
                    <a:pt x="105" y="0"/>
                    <a:pt x="0" y="104"/>
                    <a:pt x="0" y="228"/>
                  </a:cubicBezTo>
                  <a:cubicBezTo>
                    <a:pt x="0" y="351"/>
                    <a:pt x="105" y="456"/>
                    <a:pt x="228" y="456"/>
                  </a:cubicBezTo>
                  <a:cubicBezTo>
                    <a:pt x="351" y="456"/>
                    <a:pt x="456" y="351"/>
                    <a:pt x="456" y="228"/>
                  </a:cubicBezTo>
                  <a:cubicBezTo>
                    <a:pt x="456" y="104"/>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9"/>
            <p:cNvSpPr/>
            <p:nvPr/>
          </p:nvSpPr>
          <p:spPr>
            <a:xfrm>
              <a:off x="3185502" y="5284951"/>
              <a:ext cx="34298" cy="56768"/>
            </a:xfrm>
            <a:custGeom>
              <a:avLst/>
              <a:gdLst/>
              <a:ahLst/>
              <a:cxnLst/>
              <a:rect l="l" t="t" r="r" b="b"/>
              <a:pathLst>
                <a:path w="1125" h="1862" extrusionOk="0">
                  <a:moveTo>
                    <a:pt x="1054" y="1"/>
                  </a:moveTo>
                  <a:lnTo>
                    <a:pt x="0" y="1823"/>
                  </a:lnTo>
                  <a:lnTo>
                    <a:pt x="71" y="1862"/>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9"/>
            <p:cNvSpPr/>
            <p:nvPr/>
          </p:nvSpPr>
          <p:spPr>
            <a:xfrm>
              <a:off x="3179709" y="5334432"/>
              <a:ext cx="13780" cy="13780"/>
            </a:xfrm>
            <a:custGeom>
              <a:avLst/>
              <a:gdLst/>
              <a:ahLst/>
              <a:cxnLst/>
              <a:rect l="l" t="t" r="r" b="b"/>
              <a:pathLst>
                <a:path w="452" h="452" extrusionOk="0">
                  <a:moveTo>
                    <a:pt x="223" y="1"/>
                  </a:moveTo>
                  <a:cubicBezTo>
                    <a:pt x="100" y="1"/>
                    <a:pt x="0" y="101"/>
                    <a:pt x="0" y="224"/>
                  </a:cubicBezTo>
                  <a:cubicBezTo>
                    <a:pt x="0" y="353"/>
                    <a:pt x="100" y="452"/>
                    <a:pt x="223" y="452"/>
                  </a:cubicBezTo>
                  <a:cubicBezTo>
                    <a:pt x="351" y="452"/>
                    <a:pt x="451" y="353"/>
                    <a:pt x="451" y="224"/>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9"/>
            <p:cNvSpPr/>
            <p:nvPr/>
          </p:nvSpPr>
          <p:spPr>
            <a:xfrm>
              <a:off x="3211812" y="5278731"/>
              <a:ext cx="13933" cy="13780"/>
            </a:xfrm>
            <a:custGeom>
              <a:avLst/>
              <a:gdLst/>
              <a:ahLst/>
              <a:cxnLst/>
              <a:rect l="l" t="t" r="r" b="b"/>
              <a:pathLst>
                <a:path w="457" h="452" extrusionOk="0">
                  <a:moveTo>
                    <a:pt x="229" y="1"/>
                  </a:moveTo>
                  <a:cubicBezTo>
                    <a:pt x="106" y="1"/>
                    <a:pt x="1" y="101"/>
                    <a:pt x="1" y="229"/>
                  </a:cubicBezTo>
                  <a:cubicBezTo>
                    <a:pt x="1" y="353"/>
                    <a:pt x="106" y="452"/>
                    <a:pt x="229" y="452"/>
                  </a:cubicBezTo>
                  <a:cubicBezTo>
                    <a:pt x="352" y="452"/>
                    <a:pt x="456" y="353"/>
                    <a:pt x="456" y="229"/>
                  </a:cubicBezTo>
                  <a:cubicBezTo>
                    <a:pt x="456" y="101"/>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9"/>
            <p:cNvSpPr/>
            <p:nvPr/>
          </p:nvSpPr>
          <p:spPr>
            <a:xfrm>
              <a:off x="3666168" y="5228701"/>
              <a:ext cx="34207" cy="56859"/>
            </a:xfrm>
            <a:custGeom>
              <a:avLst/>
              <a:gdLst/>
              <a:ahLst/>
              <a:cxnLst/>
              <a:rect l="l" t="t" r="r" b="b"/>
              <a:pathLst>
                <a:path w="1122" h="1865" extrusionOk="0">
                  <a:moveTo>
                    <a:pt x="1054" y="0"/>
                  </a:moveTo>
                  <a:lnTo>
                    <a:pt x="0" y="1823"/>
                  </a:lnTo>
                  <a:lnTo>
                    <a:pt x="72" y="1865"/>
                  </a:lnTo>
                  <a:lnTo>
                    <a:pt x="1121" y="42"/>
                  </a:lnTo>
                  <a:lnTo>
                    <a:pt x="10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9"/>
            <p:cNvSpPr/>
            <p:nvPr/>
          </p:nvSpPr>
          <p:spPr>
            <a:xfrm>
              <a:off x="3660405" y="5278335"/>
              <a:ext cx="13780" cy="13780"/>
            </a:xfrm>
            <a:custGeom>
              <a:avLst/>
              <a:gdLst/>
              <a:ahLst/>
              <a:cxnLst/>
              <a:rect l="l" t="t" r="r" b="b"/>
              <a:pathLst>
                <a:path w="452" h="452" extrusionOk="0">
                  <a:moveTo>
                    <a:pt x="223" y="0"/>
                  </a:moveTo>
                  <a:cubicBezTo>
                    <a:pt x="99" y="0"/>
                    <a:pt x="0" y="99"/>
                    <a:pt x="0" y="223"/>
                  </a:cubicBezTo>
                  <a:cubicBezTo>
                    <a:pt x="0" y="351"/>
                    <a:pt x="99"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9"/>
            <p:cNvSpPr/>
            <p:nvPr/>
          </p:nvSpPr>
          <p:spPr>
            <a:xfrm>
              <a:off x="3692509" y="5222604"/>
              <a:ext cx="13933" cy="13750"/>
            </a:xfrm>
            <a:custGeom>
              <a:avLst/>
              <a:gdLst/>
              <a:ahLst/>
              <a:cxnLst/>
              <a:rect l="l" t="t" r="r" b="b"/>
              <a:pathLst>
                <a:path w="457" h="451" extrusionOk="0">
                  <a:moveTo>
                    <a:pt x="229" y="1"/>
                  </a:moveTo>
                  <a:cubicBezTo>
                    <a:pt x="104" y="1"/>
                    <a:pt x="1" y="100"/>
                    <a:pt x="1" y="229"/>
                  </a:cubicBezTo>
                  <a:cubicBezTo>
                    <a:pt x="1" y="352"/>
                    <a:pt x="104"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9"/>
            <p:cNvSpPr/>
            <p:nvPr/>
          </p:nvSpPr>
          <p:spPr>
            <a:xfrm>
              <a:off x="3377786" y="5062270"/>
              <a:ext cx="34329" cy="56737"/>
            </a:xfrm>
            <a:custGeom>
              <a:avLst/>
              <a:gdLst/>
              <a:ahLst/>
              <a:cxnLst/>
              <a:rect l="l" t="t" r="r" b="b"/>
              <a:pathLst>
                <a:path w="1126" h="1861" extrusionOk="0">
                  <a:moveTo>
                    <a:pt x="1054" y="1"/>
                  </a:moveTo>
                  <a:lnTo>
                    <a:pt x="0" y="1823"/>
                  </a:lnTo>
                  <a:lnTo>
                    <a:pt x="72" y="1861"/>
                  </a:lnTo>
                  <a:lnTo>
                    <a:pt x="1126"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9"/>
            <p:cNvSpPr/>
            <p:nvPr/>
          </p:nvSpPr>
          <p:spPr>
            <a:xfrm>
              <a:off x="3372024" y="5111782"/>
              <a:ext cx="13750" cy="13780"/>
            </a:xfrm>
            <a:custGeom>
              <a:avLst/>
              <a:gdLst/>
              <a:ahLst/>
              <a:cxnLst/>
              <a:rect l="l" t="t" r="r" b="b"/>
              <a:pathLst>
                <a:path w="451"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9"/>
            <p:cNvSpPr/>
            <p:nvPr/>
          </p:nvSpPr>
          <p:spPr>
            <a:xfrm>
              <a:off x="3404280" y="5056081"/>
              <a:ext cx="13780" cy="13780"/>
            </a:xfrm>
            <a:custGeom>
              <a:avLst/>
              <a:gdLst/>
              <a:ahLst/>
              <a:cxnLst/>
              <a:rect l="l" t="t" r="r" b="b"/>
              <a:pathLst>
                <a:path w="452" h="452" extrusionOk="0">
                  <a:moveTo>
                    <a:pt x="224" y="0"/>
                  </a:moveTo>
                  <a:cubicBezTo>
                    <a:pt x="100" y="0"/>
                    <a:pt x="1" y="99"/>
                    <a:pt x="1" y="228"/>
                  </a:cubicBezTo>
                  <a:cubicBezTo>
                    <a:pt x="1" y="351"/>
                    <a:pt x="100" y="451"/>
                    <a:pt x="224" y="451"/>
                  </a:cubicBezTo>
                  <a:cubicBezTo>
                    <a:pt x="351" y="451"/>
                    <a:pt x="452" y="351"/>
                    <a:pt x="452" y="228"/>
                  </a:cubicBezTo>
                  <a:cubicBezTo>
                    <a:pt x="452"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9"/>
            <p:cNvSpPr/>
            <p:nvPr/>
          </p:nvSpPr>
          <p:spPr>
            <a:xfrm>
              <a:off x="3377939" y="5006569"/>
              <a:ext cx="34329" cy="56737"/>
            </a:xfrm>
            <a:custGeom>
              <a:avLst/>
              <a:gdLst/>
              <a:ahLst/>
              <a:cxnLst/>
              <a:rect l="l" t="t" r="r" b="b"/>
              <a:pathLst>
                <a:path w="1126" h="1861" extrusionOk="0">
                  <a:moveTo>
                    <a:pt x="72" y="1"/>
                  </a:moveTo>
                  <a:lnTo>
                    <a:pt x="0" y="38"/>
                  </a:lnTo>
                  <a:lnTo>
                    <a:pt x="1054" y="1861"/>
                  </a:lnTo>
                  <a:lnTo>
                    <a:pt x="1125"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9"/>
            <p:cNvSpPr/>
            <p:nvPr/>
          </p:nvSpPr>
          <p:spPr>
            <a:xfrm>
              <a:off x="3372024" y="5000350"/>
              <a:ext cx="13750" cy="13933"/>
            </a:xfrm>
            <a:custGeom>
              <a:avLst/>
              <a:gdLst/>
              <a:ahLst/>
              <a:cxnLst/>
              <a:rect l="l" t="t" r="r" b="b"/>
              <a:pathLst>
                <a:path w="451" h="457" extrusionOk="0">
                  <a:moveTo>
                    <a:pt x="228" y="1"/>
                  </a:moveTo>
                  <a:cubicBezTo>
                    <a:pt x="99" y="1"/>
                    <a:pt x="0" y="105"/>
                    <a:pt x="0" y="229"/>
                  </a:cubicBezTo>
                  <a:cubicBezTo>
                    <a:pt x="0" y="356"/>
                    <a:pt x="99" y="457"/>
                    <a:pt x="228" y="457"/>
                  </a:cubicBezTo>
                  <a:cubicBezTo>
                    <a:pt x="351" y="457"/>
                    <a:pt x="450" y="356"/>
                    <a:pt x="450" y="229"/>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9"/>
            <p:cNvSpPr/>
            <p:nvPr/>
          </p:nvSpPr>
          <p:spPr>
            <a:xfrm>
              <a:off x="3185624" y="5118428"/>
              <a:ext cx="34176" cy="56737"/>
            </a:xfrm>
            <a:custGeom>
              <a:avLst/>
              <a:gdLst/>
              <a:ahLst/>
              <a:cxnLst/>
              <a:rect l="l" t="t" r="r" b="b"/>
              <a:pathLst>
                <a:path w="1121" h="1861" extrusionOk="0">
                  <a:moveTo>
                    <a:pt x="72" y="1"/>
                  </a:moveTo>
                  <a:lnTo>
                    <a:pt x="1" y="38"/>
                  </a:lnTo>
                  <a:lnTo>
                    <a:pt x="1055" y="1861"/>
                  </a:lnTo>
                  <a:lnTo>
                    <a:pt x="1121"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9"/>
            <p:cNvSpPr/>
            <p:nvPr/>
          </p:nvSpPr>
          <p:spPr>
            <a:xfrm>
              <a:off x="3211812" y="5167909"/>
              <a:ext cx="13933" cy="13750"/>
            </a:xfrm>
            <a:custGeom>
              <a:avLst/>
              <a:gdLst/>
              <a:ahLst/>
              <a:cxnLst/>
              <a:rect l="l" t="t" r="r" b="b"/>
              <a:pathLst>
                <a:path w="457" h="451" extrusionOk="0">
                  <a:moveTo>
                    <a:pt x="229" y="1"/>
                  </a:moveTo>
                  <a:cubicBezTo>
                    <a:pt x="106" y="1"/>
                    <a:pt x="1" y="100"/>
                    <a:pt x="1" y="229"/>
                  </a:cubicBezTo>
                  <a:cubicBezTo>
                    <a:pt x="1" y="352"/>
                    <a:pt x="106"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9"/>
            <p:cNvSpPr/>
            <p:nvPr/>
          </p:nvSpPr>
          <p:spPr>
            <a:xfrm>
              <a:off x="3179709" y="5112178"/>
              <a:ext cx="13780" cy="13933"/>
            </a:xfrm>
            <a:custGeom>
              <a:avLst/>
              <a:gdLst/>
              <a:ahLst/>
              <a:cxnLst/>
              <a:rect l="l" t="t" r="r" b="b"/>
              <a:pathLst>
                <a:path w="452" h="457" extrusionOk="0">
                  <a:moveTo>
                    <a:pt x="223" y="1"/>
                  </a:moveTo>
                  <a:cubicBezTo>
                    <a:pt x="100" y="1"/>
                    <a:pt x="0" y="106"/>
                    <a:pt x="0" y="229"/>
                  </a:cubicBezTo>
                  <a:cubicBezTo>
                    <a:pt x="0" y="353"/>
                    <a:pt x="100" y="456"/>
                    <a:pt x="223" y="456"/>
                  </a:cubicBezTo>
                  <a:cubicBezTo>
                    <a:pt x="351" y="456"/>
                    <a:pt x="451" y="353"/>
                    <a:pt x="451" y="229"/>
                  </a:cubicBezTo>
                  <a:cubicBezTo>
                    <a:pt x="451" y="106"/>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9"/>
            <p:cNvSpPr/>
            <p:nvPr/>
          </p:nvSpPr>
          <p:spPr>
            <a:xfrm>
              <a:off x="3281263" y="5228701"/>
              <a:ext cx="97743" cy="113596"/>
            </a:xfrm>
            <a:custGeom>
              <a:avLst/>
              <a:gdLst/>
              <a:ahLst/>
              <a:cxnLst/>
              <a:rect l="l" t="t" r="r" b="b"/>
              <a:pathLst>
                <a:path w="3206" h="3726" extrusionOk="0">
                  <a:moveTo>
                    <a:pt x="1079" y="0"/>
                  </a:moveTo>
                  <a:lnTo>
                    <a:pt x="1" y="1860"/>
                  </a:lnTo>
                  <a:lnTo>
                    <a:pt x="1079" y="3725"/>
                  </a:lnTo>
                  <a:lnTo>
                    <a:pt x="3205" y="3725"/>
                  </a:lnTo>
                  <a:lnTo>
                    <a:pt x="3205" y="3645"/>
                  </a:lnTo>
                  <a:lnTo>
                    <a:pt x="1126" y="3645"/>
                  </a:lnTo>
                  <a:lnTo>
                    <a:pt x="96" y="1860"/>
                  </a:lnTo>
                  <a:lnTo>
                    <a:pt x="1126" y="80"/>
                  </a:lnTo>
                  <a:lnTo>
                    <a:pt x="3205" y="80"/>
                  </a:lnTo>
                  <a:lnTo>
                    <a:pt x="3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9"/>
            <p:cNvSpPr/>
            <p:nvPr/>
          </p:nvSpPr>
          <p:spPr>
            <a:xfrm>
              <a:off x="3275806" y="5278731"/>
              <a:ext cx="13902" cy="13780"/>
            </a:xfrm>
            <a:custGeom>
              <a:avLst/>
              <a:gdLst/>
              <a:ahLst/>
              <a:cxnLst/>
              <a:rect l="l" t="t" r="r" b="b"/>
              <a:pathLst>
                <a:path w="456" h="452" extrusionOk="0">
                  <a:moveTo>
                    <a:pt x="228" y="1"/>
                  </a:moveTo>
                  <a:cubicBezTo>
                    <a:pt x="104" y="1"/>
                    <a:pt x="0" y="101"/>
                    <a:pt x="0" y="229"/>
                  </a:cubicBezTo>
                  <a:cubicBezTo>
                    <a:pt x="0" y="353"/>
                    <a:pt x="104" y="452"/>
                    <a:pt x="228" y="452"/>
                  </a:cubicBezTo>
                  <a:cubicBezTo>
                    <a:pt x="351" y="452"/>
                    <a:pt x="456" y="353"/>
                    <a:pt x="456" y="229"/>
                  </a:cubicBezTo>
                  <a:cubicBezTo>
                    <a:pt x="456"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9"/>
            <p:cNvSpPr/>
            <p:nvPr/>
          </p:nvSpPr>
          <p:spPr>
            <a:xfrm>
              <a:off x="3308061" y="5223031"/>
              <a:ext cx="13780" cy="13933"/>
            </a:xfrm>
            <a:custGeom>
              <a:avLst/>
              <a:gdLst/>
              <a:ahLst/>
              <a:cxnLst/>
              <a:rect l="l" t="t" r="r" b="b"/>
              <a:pathLst>
                <a:path w="452" h="457" extrusionOk="0">
                  <a:moveTo>
                    <a:pt x="228" y="1"/>
                  </a:moveTo>
                  <a:cubicBezTo>
                    <a:pt x="99" y="1"/>
                    <a:pt x="0" y="105"/>
                    <a:pt x="0" y="228"/>
                  </a:cubicBezTo>
                  <a:cubicBezTo>
                    <a:pt x="0" y="351"/>
                    <a:pt x="99" y="456"/>
                    <a:pt x="228" y="456"/>
                  </a:cubicBezTo>
                  <a:cubicBezTo>
                    <a:pt x="351" y="456"/>
                    <a:pt x="451" y="351"/>
                    <a:pt x="451" y="228"/>
                  </a:cubicBezTo>
                  <a:cubicBezTo>
                    <a:pt x="451"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9"/>
            <p:cNvSpPr/>
            <p:nvPr/>
          </p:nvSpPr>
          <p:spPr>
            <a:xfrm>
              <a:off x="3308061" y="5334035"/>
              <a:ext cx="13780" cy="13780"/>
            </a:xfrm>
            <a:custGeom>
              <a:avLst/>
              <a:gdLst/>
              <a:ahLst/>
              <a:cxnLst/>
              <a:rect l="l" t="t" r="r" b="b"/>
              <a:pathLst>
                <a:path w="452" h="452" extrusionOk="0">
                  <a:moveTo>
                    <a:pt x="228" y="0"/>
                  </a:moveTo>
                  <a:cubicBezTo>
                    <a:pt x="99" y="0"/>
                    <a:pt x="0" y="99"/>
                    <a:pt x="0" y="223"/>
                  </a:cubicBezTo>
                  <a:cubicBezTo>
                    <a:pt x="0" y="351"/>
                    <a:pt x="99"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9"/>
            <p:cNvSpPr/>
            <p:nvPr/>
          </p:nvSpPr>
          <p:spPr>
            <a:xfrm>
              <a:off x="3372024" y="5223031"/>
              <a:ext cx="13750" cy="13933"/>
            </a:xfrm>
            <a:custGeom>
              <a:avLst/>
              <a:gdLst/>
              <a:ahLst/>
              <a:cxnLst/>
              <a:rect l="l" t="t" r="r" b="b"/>
              <a:pathLst>
                <a:path w="451" h="457" extrusionOk="0">
                  <a:moveTo>
                    <a:pt x="228" y="1"/>
                  </a:moveTo>
                  <a:cubicBezTo>
                    <a:pt x="99" y="1"/>
                    <a:pt x="0" y="105"/>
                    <a:pt x="0" y="228"/>
                  </a:cubicBezTo>
                  <a:cubicBezTo>
                    <a:pt x="0" y="351"/>
                    <a:pt x="99" y="456"/>
                    <a:pt x="228" y="456"/>
                  </a:cubicBezTo>
                  <a:cubicBezTo>
                    <a:pt x="351" y="456"/>
                    <a:pt x="450" y="351"/>
                    <a:pt x="450" y="228"/>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9"/>
            <p:cNvSpPr/>
            <p:nvPr/>
          </p:nvSpPr>
          <p:spPr>
            <a:xfrm>
              <a:off x="3377359" y="5172970"/>
              <a:ext cx="131005" cy="113048"/>
            </a:xfrm>
            <a:custGeom>
              <a:avLst/>
              <a:gdLst/>
              <a:ahLst/>
              <a:cxnLst/>
              <a:rect l="l" t="t" r="r" b="b"/>
              <a:pathLst>
                <a:path w="4297" h="3708" extrusionOk="0">
                  <a:moveTo>
                    <a:pt x="1078" y="0"/>
                  </a:moveTo>
                  <a:lnTo>
                    <a:pt x="1" y="1861"/>
                  </a:lnTo>
                  <a:lnTo>
                    <a:pt x="1068" y="3708"/>
                  </a:lnTo>
                  <a:lnTo>
                    <a:pt x="1135" y="3665"/>
                  </a:lnTo>
                  <a:lnTo>
                    <a:pt x="95" y="1861"/>
                  </a:lnTo>
                  <a:lnTo>
                    <a:pt x="1125" y="81"/>
                  </a:lnTo>
                  <a:lnTo>
                    <a:pt x="3186" y="81"/>
                  </a:lnTo>
                  <a:lnTo>
                    <a:pt x="4224" y="1885"/>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9"/>
            <p:cNvSpPr/>
            <p:nvPr/>
          </p:nvSpPr>
          <p:spPr>
            <a:xfrm>
              <a:off x="3404158" y="5167482"/>
              <a:ext cx="13902" cy="13780"/>
            </a:xfrm>
            <a:custGeom>
              <a:avLst/>
              <a:gdLst/>
              <a:ahLst/>
              <a:cxnLst/>
              <a:rect l="l" t="t" r="r" b="b"/>
              <a:pathLst>
                <a:path w="456" h="452" extrusionOk="0">
                  <a:moveTo>
                    <a:pt x="228" y="0"/>
                  </a:moveTo>
                  <a:cubicBezTo>
                    <a:pt x="104" y="0"/>
                    <a:pt x="0" y="100"/>
                    <a:pt x="0" y="223"/>
                  </a:cubicBezTo>
                  <a:cubicBezTo>
                    <a:pt x="0" y="351"/>
                    <a:pt x="104"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9"/>
            <p:cNvSpPr/>
            <p:nvPr/>
          </p:nvSpPr>
          <p:spPr>
            <a:xfrm>
              <a:off x="3281720" y="5117269"/>
              <a:ext cx="97286" cy="57469"/>
            </a:xfrm>
            <a:custGeom>
              <a:avLst/>
              <a:gdLst/>
              <a:ahLst/>
              <a:cxnLst/>
              <a:rect l="l" t="t" r="r" b="b"/>
              <a:pathLst>
                <a:path w="3191" h="1885" extrusionOk="0">
                  <a:moveTo>
                    <a:pt x="1064" y="0"/>
                  </a:moveTo>
                  <a:lnTo>
                    <a:pt x="1" y="1842"/>
                  </a:lnTo>
                  <a:lnTo>
                    <a:pt x="67" y="1884"/>
                  </a:lnTo>
                  <a:lnTo>
                    <a:pt x="1111" y="81"/>
                  </a:lnTo>
                  <a:lnTo>
                    <a:pt x="3190" y="81"/>
                  </a:lnTo>
                  <a:lnTo>
                    <a:pt x="319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9"/>
            <p:cNvSpPr/>
            <p:nvPr/>
          </p:nvSpPr>
          <p:spPr>
            <a:xfrm>
              <a:off x="3308061" y="5111782"/>
              <a:ext cx="13780" cy="13780"/>
            </a:xfrm>
            <a:custGeom>
              <a:avLst/>
              <a:gdLst/>
              <a:ahLst/>
              <a:cxnLst/>
              <a:rect l="l" t="t" r="r" b="b"/>
              <a:pathLst>
                <a:path w="452" h="452" extrusionOk="0">
                  <a:moveTo>
                    <a:pt x="228" y="0"/>
                  </a:moveTo>
                  <a:cubicBezTo>
                    <a:pt x="99" y="0"/>
                    <a:pt x="0" y="99"/>
                    <a:pt x="0" y="228"/>
                  </a:cubicBezTo>
                  <a:cubicBezTo>
                    <a:pt x="0" y="351"/>
                    <a:pt x="99" y="451"/>
                    <a:pt x="228" y="451"/>
                  </a:cubicBezTo>
                  <a:cubicBezTo>
                    <a:pt x="351" y="451"/>
                    <a:pt x="451" y="351"/>
                    <a:pt x="451" y="228"/>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9"/>
            <p:cNvSpPr/>
            <p:nvPr/>
          </p:nvSpPr>
          <p:spPr>
            <a:xfrm>
              <a:off x="3569644" y="5283823"/>
              <a:ext cx="130852" cy="113596"/>
            </a:xfrm>
            <a:custGeom>
              <a:avLst/>
              <a:gdLst/>
              <a:ahLst/>
              <a:cxnLst/>
              <a:rect l="l" t="t" r="r" b="b"/>
              <a:pathLst>
                <a:path w="4292" h="3726" extrusionOk="0">
                  <a:moveTo>
                    <a:pt x="1078" y="0"/>
                  </a:moveTo>
                  <a:lnTo>
                    <a:pt x="1" y="1860"/>
                  </a:lnTo>
                  <a:lnTo>
                    <a:pt x="1078" y="3726"/>
                  </a:lnTo>
                  <a:lnTo>
                    <a:pt x="3205" y="3726"/>
                  </a:lnTo>
                  <a:lnTo>
                    <a:pt x="3205" y="3645"/>
                  </a:lnTo>
                  <a:lnTo>
                    <a:pt x="1122" y="3645"/>
                  </a:lnTo>
                  <a:lnTo>
                    <a:pt x="96" y="1860"/>
                  </a:lnTo>
                  <a:lnTo>
                    <a:pt x="1122" y="81"/>
                  </a:lnTo>
                  <a:lnTo>
                    <a:pt x="3181" y="81"/>
                  </a:lnTo>
                  <a:lnTo>
                    <a:pt x="4220" y="1884"/>
                  </a:lnTo>
                  <a:lnTo>
                    <a:pt x="4292" y="1842"/>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9"/>
            <p:cNvSpPr/>
            <p:nvPr/>
          </p:nvSpPr>
          <p:spPr>
            <a:xfrm>
              <a:off x="3564156" y="5333883"/>
              <a:ext cx="13933" cy="13933"/>
            </a:xfrm>
            <a:custGeom>
              <a:avLst/>
              <a:gdLst/>
              <a:ahLst/>
              <a:cxnLst/>
              <a:rect l="l" t="t" r="r" b="b"/>
              <a:pathLst>
                <a:path w="457" h="457" extrusionOk="0">
                  <a:moveTo>
                    <a:pt x="229" y="1"/>
                  </a:moveTo>
                  <a:cubicBezTo>
                    <a:pt x="100" y="1"/>
                    <a:pt x="1" y="104"/>
                    <a:pt x="1" y="228"/>
                  </a:cubicBezTo>
                  <a:cubicBezTo>
                    <a:pt x="1" y="351"/>
                    <a:pt x="100" y="456"/>
                    <a:pt x="229" y="456"/>
                  </a:cubicBezTo>
                  <a:cubicBezTo>
                    <a:pt x="352" y="456"/>
                    <a:pt x="456" y="351"/>
                    <a:pt x="456" y="228"/>
                  </a:cubicBezTo>
                  <a:cubicBezTo>
                    <a:pt x="456"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9"/>
            <p:cNvSpPr/>
            <p:nvPr/>
          </p:nvSpPr>
          <p:spPr>
            <a:xfrm>
              <a:off x="3692509" y="5333883"/>
              <a:ext cx="13780" cy="13933"/>
            </a:xfrm>
            <a:custGeom>
              <a:avLst/>
              <a:gdLst/>
              <a:ahLst/>
              <a:cxnLst/>
              <a:rect l="l" t="t" r="r" b="b"/>
              <a:pathLst>
                <a:path w="452" h="457" extrusionOk="0">
                  <a:moveTo>
                    <a:pt x="229" y="1"/>
                  </a:moveTo>
                  <a:cubicBezTo>
                    <a:pt x="100" y="1"/>
                    <a:pt x="1" y="104"/>
                    <a:pt x="1" y="228"/>
                  </a:cubicBezTo>
                  <a:cubicBezTo>
                    <a:pt x="1" y="351"/>
                    <a:pt x="100" y="456"/>
                    <a:pt x="229" y="456"/>
                  </a:cubicBezTo>
                  <a:cubicBezTo>
                    <a:pt x="352" y="456"/>
                    <a:pt x="452" y="351"/>
                    <a:pt x="452" y="228"/>
                  </a:cubicBezTo>
                  <a:cubicBezTo>
                    <a:pt x="452"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9"/>
            <p:cNvSpPr/>
            <p:nvPr/>
          </p:nvSpPr>
          <p:spPr>
            <a:xfrm>
              <a:off x="3596443" y="5278335"/>
              <a:ext cx="13780" cy="13780"/>
            </a:xfrm>
            <a:custGeom>
              <a:avLst/>
              <a:gdLst/>
              <a:ahLst/>
              <a:cxnLst/>
              <a:rect l="l" t="t" r="r" b="b"/>
              <a:pathLst>
                <a:path w="452" h="452" extrusionOk="0">
                  <a:moveTo>
                    <a:pt x="223" y="0"/>
                  </a:moveTo>
                  <a:cubicBezTo>
                    <a:pt x="100" y="0"/>
                    <a:pt x="0" y="99"/>
                    <a:pt x="0" y="223"/>
                  </a:cubicBezTo>
                  <a:cubicBezTo>
                    <a:pt x="0" y="351"/>
                    <a:pt x="100"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9"/>
            <p:cNvSpPr/>
            <p:nvPr/>
          </p:nvSpPr>
          <p:spPr>
            <a:xfrm>
              <a:off x="3596443" y="5389126"/>
              <a:ext cx="13780" cy="13780"/>
            </a:xfrm>
            <a:custGeom>
              <a:avLst/>
              <a:gdLst/>
              <a:ahLst/>
              <a:cxnLst/>
              <a:rect l="l" t="t" r="r" b="b"/>
              <a:pathLst>
                <a:path w="452" h="452" extrusionOk="0">
                  <a:moveTo>
                    <a:pt x="223" y="1"/>
                  </a:moveTo>
                  <a:cubicBezTo>
                    <a:pt x="100" y="1"/>
                    <a:pt x="0" y="101"/>
                    <a:pt x="0" y="229"/>
                  </a:cubicBezTo>
                  <a:cubicBezTo>
                    <a:pt x="0" y="353"/>
                    <a:pt x="100"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9"/>
            <p:cNvSpPr/>
            <p:nvPr/>
          </p:nvSpPr>
          <p:spPr>
            <a:xfrm>
              <a:off x="3660405" y="5389126"/>
              <a:ext cx="13780" cy="13780"/>
            </a:xfrm>
            <a:custGeom>
              <a:avLst/>
              <a:gdLst/>
              <a:ahLst/>
              <a:cxnLst/>
              <a:rect l="l" t="t" r="r" b="b"/>
              <a:pathLst>
                <a:path w="452" h="452" extrusionOk="0">
                  <a:moveTo>
                    <a:pt x="223" y="1"/>
                  </a:moveTo>
                  <a:cubicBezTo>
                    <a:pt x="99" y="1"/>
                    <a:pt x="0" y="101"/>
                    <a:pt x="0" y="229"/>
                  </a:cubicBezTo>
                  <a:cubicBezTo>
                    <a:pt x="0" y="353"/>
                    <a:pt x="99"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9"/>
            <p:cNvSpPr/>
            <p:nvPr/>
          </p:nvSpPr>
          <p:spPr>
            <a:xfrm>
              <a:off x="3185502" y="5173397"/>
              <a:ext cx="130547" cy="57469"/>
            </a:xfrm>
            <a:custGeom>
              <a:avLst/>
              <a:gdLst/>
              <a:ahLst/>
              <a:cxnLst/>
              <a:rect l="l" t="t" r="r" b="b"/>
              <a:pathLst>
                <a:path w="4282"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9"/>
            <p:cNvSpPr/>
            <p:nvPr/>
          </p:nvSpPr>
          <p:spPr>
            <a:xfrm>
              <a:off x="3218642" y="5284524"/>
              <a:ext cx="64268" cy="2500"/>
            </a:xfrm>
            <a:custGeom>
              <a:avLst/>
              <a:gdLst/>
              <a:ahLst/>
              <a:cxnLst/>
              <a:rect l="l" t="t" r="r" b="b"/>
              <a:pathLst>
                <a:path w="2108" h="82" extrusionOk="0">
                  <a:moveTo>
                    <a:pt x="0" y="1"/>
                  </a:moveTo>
                  <a:lnTo>
                    <a:pt x="0" y="82"/>
                  </a:lnTo>
                  <a:lnTo>
                    <a:pt x="2107" y="82"/>
                  </a:lnTo>
                  <a:lnTo>
                    <a:pt x="2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9"/>
            <p:cNvSpPr/>
            <p:nvPr/>
          </p:nvSpPr>
          <p:spPr>
            <a:xfrm>
              <a:off x="3179709" y="5223640"/>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9"/>
            <p:cNvSpPr/>
            <p:nvPr/>
          </p:nvSpPr>
          <p:spPr>
            <a:xfrm>
              <a:off x="3275806" y="5167909"/>
              <a:ext cx="13902" cy="13750"/>
            </a:xfrm>
            <a:custGeom>
              <a:avLst/>
              <a:gdLst/>
              <a:ahLst/>
              <a:cxnLst/>
              <a:rect l="l" t="t" r="r" b="b"/>
              <a:pathLst>
                <a:path w="456" h="451" extrusionOk="0">
                  <a:moveTo>
                    <a:pt x="228" y="1"/>
                  </a:moveTo>
                  <a:cubicBezTo>
                    <a:pt x="104" y="1"/>
                    <a:pt x="0" y="100"/>
                    <a:pt x="0" y="229"/>
                  </a:cubicBezTo>
                  <a:cubicBezTo>
                    <a:pt x="0" y="352"/>
                    <a:pt x="104" y="451"/>
                    <a:pt x="228" y="451"/>
                  </a:cubicBezTo>
                  <a:cubicBezTo>
                    <a:pt x="351" y="451"/>
                    <a:pt x="456" y="352"/>
                    <a:pt x="456" y="229"/>
                  </a:cubicBezTo>
                  <a:cubicBezTo>
                    <a:pt x="456" y="100"/>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9"/>
            <p:cNvSpPr/>
            <p:nvPr/>
          </p:nvSpPr>
          <p:spPr>
            <a:xfrm>
              <a:off x="3473883" y="5228091"/>
              <a:ext cx="130517" cy="57469"/>
            </a:xfrm>
            <a:custGeom>
              <a:avLst/>
              <a:gdLst/>
              <a:ahLst/>
              <a:cxnLst/>
              <a:rect l="l" t="t" r="r" b="b"/>
              <a:pathLst>
                <a:path w="4281"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9"/>
            <p:cNvSpPr/>
            <p:nvPr/>
          </p:nvSpPr>
          <p:spPr>
            <a:xfrm>
              <a:off x="3473426" y="5450223"/>
              <a:ext cx="130974" cy="113017"/>
            </a:xfrm>
            <a:custGeom>
              <a:avLst/>
              <a:gdLst/>
              <a:ahLst/>
              <a:cxnLst/>
              <a:rect l="l" t="t" r="r" b="b"/>
              <a:pathLst>
                <a:path w="4296" h="3707" extrusionOk="0">
                  <a:moveTo>
                    <a:pt x="1078" y="0"/>
                  </a:moveTo>
                  <a:lnTo>
                    <a:pt x="0" y="1865"/>
                  </a:lnTo>
                  <a:lnTo>
                    <a:pt x="1069" y="3707"/>
                  </a:lnTo>
                  <a:lnTo>
                    <a:pt x="1135" y="3669"/>
                  </a:lnTo>
                  <a:lnTo>
                    <a:pt x="96" y="1865"/>
                  </a:lnTo>
                  <a:lnTo>
                    <a:pt x="1126" y="86"/>
                  </a:lnTo>
                  <a:lnTo>
                    <a:pt x="3185" y="86"/>
                  </a:lnTo>
                  <a:lnTo>
                    <a:pt x="4225" y="1884"/>
                  </a:lnTo>
                  <a:lnTo>
                    <a:pt x="4296" y="1847"/>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9"/>
            <p:cNvSpPr/>
            <p:nvPr/>
          </p:nvSpPr>
          <p:spPr>
            <a:xfrm>
              <a:off x="3468090"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2" y="450"/>
                    <a:pt x="451" y="351"/>
                    <a:pt x="451" y="228"/>
                  </a:cubicBezTo>
                  <a:cubicBezTo>
                    <a:pt x="451" y="100"/>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9"/>
            <p:cNvSpPr/>
            <p:nvPr/>
          </p:nvSpPr>
          <p:spPr>
            <a:xfrm>
              <a:off x="3596443"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1" y="450"/>
                    <a:pt x="451" y="351"/>
                    <a:pt x="451" y="228"/>
                  </a:cubicBezTo>
                  <a:cubicBezTo>
                    <a:pt x="451" y="100"/>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9"/>
            <p:cNvSpPr/>
            <p:nvPr/>
          </p:nvSpPr>
          <p:spPr>
            <a:xfrm>
              <a:off x="3500194" y="5444705"/>
              <a:ext cx="13780" cy="13902"/>
            </a:xfrm>
            <a:custGeom>
              <a:avLst/>
              <a:gdLst/>
              <a:ahLst/>
              <a:cxnLst/>
              <a:rect l="l" t="t" r="r" b="b"/>
              <a:pathLst>
                <a:path w="452" h="456" extrusionOk="0">
                  <a:moveTo>
                    <a:pt x="228" y="0"/>
                  </a:moveTo>
                  <a:cubicBezTo>
                    <a:pt x="101" y="0"/>
                    <a:pt x="1" y="105"/>
                    <a:pt x="1" y="228"/>
                  </a:cubicBezTo>
                  <a:cubicBezTo>
                    <a:pt x="1" y="352"/>
                    <a:pt x="101" y="456"/>
                    <a:pt x="228" y="456"/>
                  </a:cubicBezTo>
                  <a:cubicBezTo>
                    <a:pt x="353" y="456"/>
                    <a:pt x="452" y="352"/>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9"/>
            <p:cNvSpPr/>
            <p:nvPr/>
          </p:nvSpPr>
          <p:spPr>
            <a:xfrm>
              <a:off x="3500194" y="5555558"/>
              <a:ext cx="13780" cy="13902"/>
            </a:xfrm>
            <a:custGeom>
              <a:avLst/>
              <a:gdLst/>
              <a:ahLst/>
              <a:cxnLst/>
              <a:rect l="l" t="t" r="r" b="b"/>
              <a:pathLst>
                <a:path w="452" h="456" extrusionOk="0">
                  <a:moveTo>
                    <a:pt x="228" y="0"/>
                  </a:moveTo>
                  <a:cubicBezTo>
                    <a:pt x="101" y="0"/>
                    <a:pt x="1" y="105"/>
                    <a:pt x="1" y="228"/>
                  </a:cubicBezTo>
                  <a:cubicBezTo>
                    <a:pt x="1" y="357"/>
                    <a:pt x="101" y="456"/>
                    <a:pt x="228" y="456"/>
                  </a:cubicBezTo>
                  <a:cubicBezTo>
                    <a:pt x="353" y="456"/>
                    <a:pt x="452" y="357"/>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9"/>
            <p:cNvSpPr/>
            <p:nvPr/>
          </p:nvSpPr>
          <p:spPr>
            <a:xfrm>
              <a:off x="3564156" y="5444705"/>
              <a:ext cx="13780" cy="13902"/>
            </a:xfrm>
            <a:custGeom>
              <a:avLst/>
              <a:gdLst/>
              <a:ahLst/>
              <a:cxnLst/>
              <a:rect l="l" t="t" r="r" b="b"/>
              <a:pathLst>
                <a:path w="452" h="456" extrusionOk="0">
                  <a:moveTo>
                    <a:pt x="229" y="0"/>
                  </a:moveTo>
                  <a:cubicBezTo>
                    <a:pt x="100" y="0"/>
                    <a:pt x="1" y="105"/>
                    <a:pt x="1" y="228"/>
                  </a:cubicBezTo>
                  <a:cubicBezTo>
                    <a:pt x="1" y="352"/>
                    <a:pt x="100" y="456"/>
                    <a:pt x="229" y="456"/>
                  </a:cubicBezTo>
                  <a:cubicBezTo>
                    <a:pt x="352" y="456"/>
                    <a:pt x="452" y="352"/>
                    <a:pt x="452" y="228"/>
                  </a:cubicBezTo>
                  <a:cubicBezTo>
                    <a:pt x="452" y="105"/>
                    <a:pt x="352" y="0"/>
                    <a:pt x="2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9"/>
            <p:cNvSpPr/>
            <p:nvPr/>
          </p:nvSpPr>
          <p:spPr>
            <a:xfrm>
              <a:off x="3570101" y="5395651"/>
              <a:ext cx="34298" cy="56768"/>
            </a:xfrm>
            <a:custGeom>
              <a:avLst/>
              <a:gdLst/>
              <a:ahLst/>
              <a:cxnLst/>
              <a:rect l="l" t="t" r="r" b="b"/>
              <a:pathLst>
                <a:path w="1125" h="1862" extrusionOk="0">
                  <a:moveTo>
                    <a:pt x="1054" y="1"/>
                  </a:moveTo>
                  <a:lnTo>
                    <a:pt x="1" y="1823"/>
                  </a:lnTo>
                  <a:lnTo>
                    <a:pt x="71" y="1861"/>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9"/>
            <p:cNvSpPr/>
            <p:nvPr/>
          </p:nvSpPr>
          <p:spPr>
            <a:xfrm>
              <a:off x="3473608" y="5339371"/>
              <a:ext cx="97682" cy="113048"/>
            </a:xfrm>
            <a:custGeom>
              <a:avLst/>
              <a:gdLst/>
              <a:ahLst/>
              <a:cxnLst/>
              <a:rect l="l" t="t" r="r" b="b"/>
              <a:pathLst>
                <a:path w="3204" h="3708" extrusionOk="0">
                  <a:moveTo>
                    <a:pt x="1072" y="1"/>
                  </a:moveTo>
                  <a:lnTo>
                    <a:pt x="0" y="1866"/>
                  </a:lnTo>
                  <a:lnTo>
                    <a:pt x="1063" y="3707"/>
                  </a:lnTo>
                  <a:lnTo>
                    <a:pt x="1134" y="3669"/>
                  </a:lnTo>
                  <a:lnTo>
                    <a:pt x="90" y="1866"/>
                  </a:lnTo>
                  <a:lnTo>
                    <a:pt x="1120" y="86"/>
                  </a:lnTo>
                  <a:lnTo>
                    <a:pt x="3203" y="86"/>
                  </a:lnTo>
                  <a:lnTo>
                    <a:pt x="320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09" name="Google Shape;709;p9"/>
          <p:cNvSpPr txBox="1">
            <a:spLocks noGrp="1"/>
          </p:cNvSpPr>
          <p:nvPr>
            <p:ph type="title"/>
          </p:nvPr>
        </p:nvSpPr>
        <p:spPr>
          <a:xfrm>
            <a:off x="310447" y="1812541"/>
            <a:ext cx="4729800" cy="217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710" name="Google Shape;710;p9"/>
          <p:cNvSpPr txBox="1">
            <a:spLocks noGrp="1"/>
          </p:cNvSpPr>
          <p:nvPr>
            <p:ph type="subTitle" idx="1"/>
          </p:nvPr>
        </p:nvSpPr>
        <p:spPr>
          <a:xfrm>
            <a:off x="310447" y="4120005"/>
            <a:ext cx="4729800" cy="18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711" name="Google Shape;711;p9"/>
          <p:cNvSpPr txBox="1">
            <a:spLocks noGrp="1"/>
          </p:cNvSpPr>
          <p:nvPr>
            <p:ph type="body" idx="2"/>
          </p:nvPr>
        </p:nvSpPr>
        <p:spPr>
          <a:xfrm>
            <a:off x="5775715" y="1064257"/>
            <a:ext cx="4486500" cy="54309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712" name="Google Shape;712;p9"/>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13"/>
        <p:cNvGrpSpPr/>
        <p:nvPr/>
      </p:nvGrpSpPr>
      <p:grpSpPr>
        <a:xfrm>
          <a:off x="0" y="0"/>
          <a:ext cx="0" cy="0"/>
          <a:chOff x="0" y="0"/>
          <a:chExt cx="0" cy="0"/>
        </a:xfrm>
      </p:grpSpPr>
      <p:sp>
        <p:nvSpPr>
          <p:cNvPr id="714" name="Google Shape;714;p10"/>
          <p:cNvSpPr txBox="1">
            <a:spLocks noGrp="1"/>
          </p:cNvSpPr>
          <p:nvPr>
            <p:ph type="body" idx="1"/>
          </p:nvPr>
        </p:nvSpPr>
        <p:spPr>
          <a:xfrm>
            <a:off x="364468" y="6218168"/>
            <a:ext cx="7014300" cy="889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715" name="Google Shape;715;p10"/>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716" name="Google Shape;716;p10"/>
          <p:cNvSpPr/>
          <p:nvPr/>
        </p:nvSpPr>
        <p:spPr>
          <a:xfrm rot="-8329196">
            <a:off x="2807319" y="-1341944"/>
            <a:ext cx="15045157" cy="5284852"/>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10"/>
          <p:cNvSpPr/>
          <p:nvPr/>
        </p:nvSpPr>
        <p:spPr>
          <a:xfrm rot="339811" flipH="1">
            <a:off x="-258189" y="4970399"/>
            <a:ext cx="12440203" cy="3755823"/>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18" name="Google Shape;718;p10"/>
          <p:cNvGrpSpPr/>
          <p:nvPr/>
        </p:nvGrpSpPr>
        <p:grpSpPr>
          <a:xfrm flipH="1">
            <a:off x="9520635" y="4302404"/>
            <a:ext cx="3476329" cy="3755786"/>
            <a:chOff x="3179709" y="5000350"/>
            <a:chExt cx="526733" cy="569110"/>
          </a:xfrm>
        </p:grpSpPr>
        <p:sp>
          <p:nvSpPr>
            <p:cNvPr id="719" name="Google Shape;719;p10"/>
            <p:cNvSpPr/>
            <p:nvPr/>
          </p:nvSpPr>
          <p:spPr>
            <a:xfrm>
              <a:off x="3377359" y="5283823"/>
              <a:ext cx="131005" cy="113596"/>
            </a:xfrm>
            <a:custGeom>
              <a:avLst/>
              <a:gdLst/>
              <a:ahLst/>
              <a:cxnLst/>
              <a:rect l="l" t="t" r="r" b="b"/>
              <a:pathLst>
                <a:path w="4297" h="3726" extrusionOk="0">
                  <a:moveTo>
                    <a:pt x="1078" y="0"/>
                  </a:moveTo>
                  <a:lnTo>
                    <a:pt x="1" y="1860"/>
                  </a:lnTo>
                  <a:lnTo>
                    <a:pt x="1078" y="3726"/>
                  </a:lnTo>
                  <a:lnTo>
                    <a:pt x="3204" y="3726"/>
                  </a:lnTo>
                  <a:lnTo>
                    <a:pt x="3204" y="3645"/>
                  </a:lnTo>
                  <a:lnTo>
                    <a:pt x="1125" y="3645"/>
                  </a:lnTo>
                  <a:lnTo>
                    <a:pt x="95" y="1860"/>
                  </a:lnTo>
                  <a:lnTo>
                    <a:pt x="1125" y="81"/>
                  </a:lnTo>
                  <a:lnTo>
                    <a:pt x="3180" y="81"/>
                  </a:lnTo>
                  <a:lnTo>
                    <a:pt x="4224" y="1884"/>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10"/>
            <p:cNvSpPr/>
            <p:nvPr/>
          </p:nvSpPr>
          <p:spPr>
            <a:xfrm>
              <a:off x="3371841"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7" y="456"/>
                    <a:pt x="456" y="351"/>
                    <a:pt x="456" y="228"/>
                  </a:cubicBezTo>
                  <a:cubicBezTo>
                    <a:pt x="456" y="104"/>
                    <a:pt x="357"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10"/>
            <p:cNvSpPr/>
            <p:nvPr/>
          </p:nvSpPr>
          <p:spPr>
            <a:xfrm>
              <a:off x="3500194"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3" y="456"/>
                    <a:pt x="456" y="351"/>
                    <a:pt x="456" y="228"/>
                  </a:cubicBezTo>
                  <a:cubicBezTo>
                    <a:pt x="456" y="104"/>
                    <a:pt x="353"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10"/>
            <p:cNvSpPr/>
            <p:nvPr/>
          </p:nvSpPr>
          <p:spPr>
            <a:xfrm>
              <a:off x="3404158" y="5278335"/>
              <a:ext cx="13719" cy="13780"/>
            </a:xfrm>
            <a:custGeom>
              <a:avLst/>
              <a:gdLst/>
              <a:ahLst/>
              <a:cxnLst/>
              <a:rect l="l" t="t" r="r" b="b"/>
              <a:pathLst>
                <a:path w="450"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10"/>
            <p:cNvSpPr/>
            <p:nvPr/>
          </p:nvSpPr>
          <p:spPr>
            <a:xfrm>
              <a:off x="3404158" y="5389126"/>
              <a:ext cx="13719" cy="13780"/>
            </a:xfrm>
            <a:custGeom>
              <a:avLst/>
              <a:gdLst/>
              <a:ahLst/>
              <a:cxnLst/>
              <a:rect l="l" t="t" r="r" b="b"/>
              <a:pathLst>
                <a:path w="450" h="452" extrusionOk="0">
                  <a:moveTo>
                    <a:pt x="228" y="1"/>
                  </a:moveTo>
                  <a:cubicBezTo>
                    <a:pt x="99" y="1"/>
                    <a:pt x="0" y="101"/>
                    <a:pt x="0" y="229"/>
                  </a:cubicBezTo>
                  <a:cubicBezTo>
                    <a:pt x="0" y="353"/>
                    <a:pt x="99" y="452"/>
                    <a:pt x="228" y="452"/>
                  </a:cubicBezTo>
                  <a:cubicBezTo>
                    <a:pt x="351" y="452"/>
                    <a:pt x="450" y="353"/>
                    <a:pt x="450" y="229"/>
                  </a:cubicBezTo>
                  <a:cubicBezTo>
                    <a:pt x="450"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10"/>
            <p:cNvSpPr/>
            <p:nvPr/>
          </p:nvSpPr>
          <p:spPr>
            <a:xfrm>
              <a:off x="3468090" y="5278335"/>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2" y="451"/>
                    <a:pt x="451" y="351"/>
                    <a:pt x="451" y="223"/>
                  </a:cubicBezTo>
                  <a:cubicBezTo>
                    <a:pt x="451" y="99"/>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10"/>
            <p:cNvSpPr/>
            <p:nvPr/>
          </p:nvSpPr>
          <p:spPr>
            <a:xfrm>
              <a:off x="3468090" y="5389126"/>
              <a:ext cx="13780" cy="13780"/>
            </a:xfrm>
            <a:custGeom>
              <a:avLst/>
              <a:gdLst/>
              <a:ahLst/>
              <a:cxnLst/>
              <a:rect l="l" t="t" r="r" b="b"/>
              <a:pathLst>
                <a:path w="452" h="452" extrusionOk="0">
                  <a:moveTo>
                    <a:pt x="228" y="1"/>
                  </a:moveTo>
                  <a:cubicBezTo>
                    <a:pt x="100" y="1"/>
                    <a:pt x="0" y="101"/>
                    <a:pt x="0" y="229"/>
                  </a:cubicBezTo>
                  <a:cubicBezTo>
                    <a:pt x="0" y="353"/>
                    <a:pt x="100" y="452"/>
                    <a:pt x="228" y="452"/>
                  </a:cubicBezTo>
                  <a:cubicBezTo>
                    <a:pt x="352" y="452"/>
                    <a:pt x="451" y="353"/>
                    <a:pt x="451" y="229"/>
                  </a:cubicBezTo>
                  <a:cubicBezTo>
                    <a:pt x="451" y="101"/>
                    <a:pt x="352"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10"/>
            <p:cNvSpPr/>
            <p:nvPr/>
          </p:nvSpPr>
          <p:spPr>
            <a:xfrm>
              <a:off x="3473883" y="5117269"/>
              <a:ext cx="130517" cy="57469"/>
            </a:xfrm>
            <a:custGeom>
              <a:avLst/>
              <a:gdLst/>
              <a:ahLst/>
              <a:cxnLst/>
              <a:rect l="l" t="t" r="r" b="b"/>
              <a:pathLst>
                <a:path w="4281" h="1885" extrusionOk="0">
                  <a:moveTo>
                    <a:pt x="1068" y="0"/>
                  </a:moveTo>
                  <a:lnTo>
                    <a:pt x="0" y="1846"/>
                  </a:lnTo>
                  <a:lnTo>
                    <a:pt x="71" y="1884"/>
                  </a:lnTo>
                  <a:lnTo>
                    <a:pt x="1115" y="81"/>
                  </a:lnTo>
                  <a:lnTo>
                    <a:pt x="3170" y="81"/>
                  </a:lnTo>
                  <a:lnTo>
                    <a:pt x="4215" y="1884"/>
                  </a:lnTo>
                  <a:lnTo>
                    <a:pt x="4281" y="184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10"/>
            <p:cNvSpPr/>
            <p:nvPr/>
          </p:nvSpPr>
          <p:spPr>
            <a:xfrm>
              <a:off x="3468090"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2" y="451"/>
                    <a:pt x="456" y="351"/>
                    <a:pt x="456" y="223"/>
                  </a:cubicBezTo>
                  <a:cubicBezTo>
                    <a:pt x="456" y="100"/>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10"/>
            <p:cNvSpPr/>
            <p:nvPr/>
          </p:nvSpPr>
          <p:spPr>
            <a:xfrm>
              <a:off x="3596443"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10"/>
            <p:cNvSpPr/>
            <p:nvPr/>
          </p:nvSpPr>
          <p:spPr>
            <a:xfrm>
              <a:off x="3500346" y="5111782"/>
              <a:ext cx="13780" cy="13780"/>
            </a:xfrm>
            <a:custGeom>
              <a:avLst/>
              <a:gdLst/>
              <a:ahLst/>
              <a:cxnLst/>
              <a:rect l="l" t="t" r="r" b="b"/>
              <a:pathLst>
                <a:path w="452" h="452" extrusionOk="0">
                  <a:moveTo>
                    <a:pt x="223" y="0"/>
                  </a:moveTo>
                  <a:cubicBezTo>
                    <a:pt x="100" y="0"/>
                    <a:pt x="0" y="99"/>
                    <a:pt x="0" y="228"/>
                  </a:cubicBezTo>
                  <a:cubicBezTo>
                    <a:pt x="0" y="351"/>
                    <a:pt x="100" y="451"/>
                    <a:pt x="223" y="451"/>
                  </a:cubicBezTo>
                  <a:cubicBezTo>
                    <a:pt x="352" y="451"/>
                    <a:pt x="451" y="351"/>
                    <a:pt x="451" y="228"/>
                  </a:cubicBezTo>
                  <a:cubicBezTo>
                    <a:pt x="451" y="99"/>
                    <a:pt x="352"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10"/>
            <p:cNvSpPr/>
            <p:nvPr/>
          </p:nvSpPr>
          <p:spPr>
            <a:xfrm>
              <a:off x="3500346" y="5222604"/>
              <a:ext cx="13780" cy="13933"/>
            </a:xfrm>
            <a:custGeom>
              <a:avLst/>
              <a:gdLst/>
              <a:ahLst/>
              <a:cxnLst/>
              <a:rect l="l" t="t" r="r" b="b"/>
              <a:pathLst>
                <a:path w="452" h="457" extrusionOk="0">
                  <a:moveTo>
                    <a:pt x="223" y="1"/>
                  </a:moveTo>
                  <a:cubicBezTo>
                    <a:pt x="100" y="1"/>
                    <a:pt x="0" y="105"/>
                    <a:pt x="0" y="229"/>
                  </a:cubicBezTo>
                  <a:cubicBezTo>
                    <a:pt x="0" y="352"/>
                    <a:pt x="100" y="457"/>
                    <a:pt x="223" y="457"/>
                  </a:cubicBezTo>
                  <a:cubicBezTo>
                    <a:pt x="352" y="457"/>
                    <a:pt x="451" y="352"/>
                    <a:pt x="451" y="229"/>
                  </a:cubicBezTo>
                  <a:cubicBezTo>
                    <a:pt x="451" y="105"/>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10"/>
            <p:cNvSpPr/>
            <p:nvPr/>
          </p:nvSpPr>
          <p:spPr>
            <a:xfrm>
              <a:off x="3564309" y="5111782"/>
              <a:ext cx="13780" cy="13780"/>
            </a:xfrm>
            <a:custGeom>
              <a:avLst/>
              <a:gdLst/>
              <a:ahLst/>
              <a:cxnLst/>
              <a:rect l="l" t="t" r="r" b="b"/>
              <a:pathLst>
                <a:path w="452" h="452" extrusionOk="0">
                  <a:moveTo>
                    <a:pt x="224" y="0"/>
                  </a:moveTo>
                  <a:cubicBezTo>
                    <a:pt x="101" y="0"/>
                    <a:pt x="0" y="99"/>
                    <a:pt x="0" y="228"/>
                  </a:cubicBezTo>
                  <a:cubicBezTo>
                    <a:pt x="0" y="351"/>
                    <a:pt x="101" y="451"/>
                    <a:pt x="224" y="451"/>
                  </a:cubicBezTo>
                  <a:cubicBezTo>
                    <a:pt x="351" y="451"/>
                    <a:pt x="451" y="351"/>
                    <a:pt x="451" y="228"/>
                  </a:cubicBezTo>
                  <a:cubicBezTo>
                    <a:pt x="451"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10"/>
            <p:cNvSpPr/>
            <p:nvPr/>
          </p:nvSpPr>
          <p:spPr>
            <a:xfrm>
              <a:off x="3564309" y="5222604"/>
              <a:ext cx="13780" cy="13933"/>
            </a:xfrm>
            <a:custGeom>
              <a:avLst/>
              <a:gdLst/>
              <a:ahLst/>
              <a:cxnLst/>
              <a:rect l="l" t="t" r="r" b="b"/>
              <a:pathLst>
                <a:path w="452" h="457" extrusionOk="0">
                  <a:moveTo>
                    <a:pt x="224" y="1"/>
                  </a:moveTo>
                  <a:cubicBezTo>
                    <a:pt x="101" y="1"/>
                    <a:pt x="0" y="105"/>
                    <a:pt x="0" y="229"/>
                  </a:cubicBezTo>
                  <a:cubicBezTo>
                    <a:pt x="0" y="352"/>
                    <a:pt x="101" y="457"/>
                    <a:pt x="224" y="457"/>
                  </a:cubicBezTo>
                  <a:cubicBezTo>
                    <a:pt x="351" y="457"/>
                    <a:pt x="451" y="352"/>
                    <a:pt x="451" y="229"/>
                  </a:cubicBezTo>
                  <a:cubicBezTo>
                    <a:pt x="451" y="105"/>
                    <a:pt x="351" y="1"/>
                    <a:pt x="2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10"/>
            <p:cNvSpPr/>
            <p:nvPr/>
          </p:nvSpPr>
          <p:spPr>
            <a:xfrm>
              <a:off x="3570101" y="5062270"/>
              <a:ext cx="34176" cy="56737"/>
            </a:xfrm>
            <a:custGeom>
              <a:avLst/>
              <a:gdLst/>
              <a:ahLst/>
              <a:cxnLst/>
              <a:rect l="l" t="t" r="r" b="b"/>
              <a:pathLst>
                <a:path w="1121" h="1861" extrusionOk="0">
                  <a:moveTo>
                    <a:pt x="1054" y="1"/>
                  </a:moveTo>
                  <a:lnTo>
                    <a:pt x="1" y="1823"/>
                  </a:lnTo>
                  <a:lnTo>
                    <a:pt x="71" y="1861"/>
                  </a:lnTo>
                  <a:lnTo>
                    <a:pt x="1120"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10"/>
            <p:cNvSpPr/>
            <p:nvPr/>
          </p:nvSpPr>
          <p:spPr>
            <a:xfrm>
              <a:off x="3596443" y="5056081"/>
              <a:ext cx="13902" cy="13902"/>
            </a:xfrm>
            <a:custGeom>
              <a:avLst/>
              <a:gdLst/>
              <a:ahLst/>
              <a:cxnLst/>
              <a:rect l="l" t="t" r="r" b="b"/>
              <a:pathLst>
                <a:path w="456" h="456" extrusionOk="0">
                  <a:moveTo>
                    <a:pt x="228" y="0"/>
                  </a:moveTo>
                  <a:cubicBezTo>
                    <a:pt x="105" y="0"/>
                    <a:pt x="0" y="104"/>
                    <a:pt x="0" y="228"/>
                  </a:cubicBezTo>
                  <a:cubicBezTo>
                    <a:pt x="0" y="351"/>
                    <a:pt x="105" y="456"/>
                    <a:pt x="228" y="456"/>
                  </a:cubicBezTo>
                  <a:cubicBezTo>
                    <a:pt x="351" y="456"/>
                    <a:pt x="456" y="351"/>
                    <a:pt x="456" y="228"/>
                  </a:cubicBezTo>
                  <a:cubicBezTo>
                    <a:pt x="456" y="104"/>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10"/>
            <p:cNvSpPr/>
            <p:nvPr/>
          </p:nvSpPr>
          <p:spPr>
            <a:xfrm>
              <a:off x="3185502" y="5284951"/>
              <a:ext cx="34298" cy="56768"/>
            </a:xfrm>
            <a:custGeom>
              <a:avLst/>
              <a:gdLst/>
              <a:ahLst/>
              <a:cxnLst/>
              <a:rect l="l" t="t" r="r" b="b"/>
              <a:pathLst>
                <a:path w="1125" h="1862" extrusionOk="0">
                  <a:moveTo>
                    <a:pt x="1054" y="1"/>
                  </a:moveTo>
                  <a:lnTo>
                    <a:pt x="0" y="1823"/>
                  </a:lnTo>
                  <a:lnTo>
                    <a:pt x="71" y="1862"/>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10"/>
            <p:cNvSpPr/>
            <p:nvPr/>
          </p:nvSpPr>
          <p:spPr>
            <a:xfrm>
              <a:off x="3179709" y="5334432"/>
              <a:ext cx="13780" cy="13780"/>
            </a:xfrm>
            <a:custGeom>
              <a:avLst/>
              <a:gdLst/>
              <a:ahLst/>
              <a:cxnLst/>
              <a:rect l="l" t="t" r="r" b="b"/>
              <a:pathLst>
                <a:path w="452" h="452" extrusionOk="0">
                  <a:moveTo>
                    <a:pt x="223" y="1"/>
                  </a:moveTo>
                  <a:cubicBezTo>
                    <a:pt x="100" y="1"/>
                    <a:pt x="0" y="101"/>
                    <a:pt x="0" y="224"/>
                  </a:cubicBezTo>
                  <a:cubicBezTo>
                    <a:pt x="0" y="353"/>
                    <a:pt x="100" y="452"/>
                    <a:pt x="223" y="452"/>
                  </a:cubicBezTo>
                  <a:cubicBezTo>
                    <a:pt x="351" y="452"/>
                    <a:pt x="451" y="353"/>
                    <a:pt x="451" y="224"/>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10"/>
            <p:cNvSpPr/>
            <p:nvPr/>
          </p:nvSpPr>
          <p:spPr>
            <a:xfrm>
              <a:off x="3211812" y="5278731"/>
              <a:ext cx="13933" cy="13780"/>
            </a:xfrm>
            <a:custGeom>
              <a:avLst/>
              <a:gdLst/>
              <a:ahLst/>
              <a:cxnLst/>
              <a:rect l="l" t="t" r="r" b="b"/>
              <a:pathLst>
                <a:path w="457" h="452" extrusionOk="0">
                  <a:moveTo>
                    <a:pt x="229" y="1"/>
                  </a:moveTo>
                  <a:cubicBezTo>
                    <a:pt x="106" y="1"/>
                    <a:pt x="1" y="101"/>
                    <a:pt x="1" y="229"/>
                  </a:cubicBezTo>
                  <a:cubicBezTo>
                    <a:pt x="1" y="353"/>
                    <a:pt x="106" y="452"/>
                    <a:pt x="229" y="452"/>
                  </a:cubicBezTo>
                  <a:cubicBezTo>
                    <a:pt x="352" y="452"/>
                    <a:pt x="456" y="353"/>
                    <a:pt x="456" y="229"/>
                  </a:cubicBezTo>
                  <a:cubicBezTo>
                    <a:pt x="456" y="101"/>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10"/>
            <p:cNvSpPr/>
            <p:nvPr/>
          </p:nvSpPr>
          <p:spPr>
            <a:xfrm>
              <a:off x="3666168" y="5228701"/>
              <a:ext cx="34207" cy="56859"/>
            </a:xfrm>
            <a:custGeom>
              <a:avLst/>
              <a:gdLst/>
              <a:ahLst/>
              <a:cxnLst/>
              <a:rect l="l" t="t" r="r" b="b"/>
              <a:pathLst>
                <a:path w="1122" h="1865" extrusionOk="0">
                  <a:moveTo>
                    <a:pt x="1054" y="0"/>
                  </a:moveTo>
                  <a:lnTo>
                    <a:pt x="0" y="1823"/>
                  </a:lnTo>
                  <a:lnTo>
                    <a:pt x="72" y="1865"/>
                  </a:lnTo>
                  <a:lnTo>
                    <a:pt x="1121" y="42"/>
                  </a:lnTo>
                  <a:lnTo>
                    <a:pt x="10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10"/>
            <p:cNvSpPr/>
            <p:nvPr/>
          </p:nvSpPr>
          <p:spPr>
            <a:xfrm>
              <a:off x="3660405" y="5278335"/>
              <a:ext cx="13780" cy="13780"/>
            </a:xfrm>
            <a:custGeom>
              <a:avLst/>
              <a:gdLst/>
              <a:ahLst/>
              <a:cxnLst/>
              <a:rect l="l" t="t" r="r" b="b"/>
              <a:pathLst>
                <a:path w="452" h="452" extrusionOk="0">
                  <a:moveTo>
                    <a:pt x="223" y="0"/>
                  </a:moveTo>
                  <a:cubicBezTo>
                    <a:pt x="99" y="0"/>
                    <a:pt x="0" y="99"/>
                    <a:pt x="0" y="223"/>
                  </a:cubicBezTo>
                  <a:cubicBezTo>
                    <a:pt x="0" y="351"/>
                    <a:pt x="99"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10"/>
            <p:cNvSpPr/>
            <p:nvPr/>
          </p:nvSpPr>
          <p:spPr>
            <a:xfrm>
              <a:off x="3692509" y="5222604"/>
              <a:ext cx="13933" cy="13750"/>
            </a:xfrm>
            <a:custGeom>
              <a:avLst/>
              <a:gdLst/>
              <a:ahLst/>
              <a:cxnLst/>
              <a:rect l="l" t="t" r="r" b="b"/>
              <a:pathLst>
                <a:path w="457" h="451" extrusionOk="0">
                  <a:moveTo>
                    <a:pt x="229" y="1"/>
                  </a:moveTo>
                  <a:cubicBezTo>
                    <a:pt x="104" y="1"/>
                    <a:pt x="1" y="100"/>
                    <a:pt x="1" y="229"/>
                  </a:cubicBezTo>
                  <a:cubicBezTo>
                    <a:pt x="1" y="352"/>
                    <a:pt x="104"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10"/>
            <p:cNvSpPr/>
            <p:nvPr/>
          </p:nvSpPr>
          <p:spPr>
            <a:xfrm>
              <a:off x="3377786" y="5062270"/>
              <a:ext cx="34329" cy="56737"/>
            </a:xfrm>
            <a:custGeom>
              <a:avLst/>
              <a:gdLst/>
              <a:ahLst/>
              <a:cxnLst/>
              <a:rect l="l" t="t" r="r" b="b"/>
              <a:pathLst>
                <a:path w="1126" h="1861" extrusionOk="0">
                  <a:moveTo>
                    <a:pt x="1054" y="1"/>
                  </a:moveTo>
                  <a:lnTo>
                    <a:pt x="0" y="1823"/>
                  </a:lnTo>
                  <a:lnTo>
                    <a:pt x="72" y="1861"/>
                  </a:lnTo>
                  <a:lnTo>
                    <a:pt x="1126"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10"/>
            <p:cNvSpPr/>
            <p:nvPr/>
          </p:nvSpPr>
          <p:spPr>
            <a:xfrm>
              <a:off x="3372024" y="5111782"/>
              <a:ext cx="13750" cy="13780"/>
            </a:xfrm>
            <a:custGeom>
              <a:avLst/>
              <a:gdLst/>
              <a:ahLst/>
              <a:cxnLst/>
              <a:rect l="l" t="t" r="r" b="b"/>
              <a:pathLst>
                <a:path w="451"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10"/>
            <p:cNvSpPr/>
            <p:nvPr/>
          </p:nvSpPr>
          <p:spPr>
            <a:xfrm>
              <a:off x="3404280" y="5056081"/>
              <a:ext cx="13780" cy="13780"/>
            </a:xfrm>
            <a:custGeom>
              <a:avLst/>
              <a:gdLst/>
              <a:ahLst/>
              <a:cxnLst/>
              <a:rect l="l" t="t" r="r" b="b"/>
              <a:pathLst>
                <a:path w="452" h="452" extrusionOk="0">
                  <a:moveTo>
                    <a:pt x="224" y="0"/>
                  </a:moveTo>
                  <a:cubicBezTo>
                    <a:pt x="100" y="0"/>
                    <a:pt x="1" y="99"/>
                    <a:pt x="1" y="228"/>
                  </a:cubicBezTo>
                  <a:cubicBezTo>
                    <a:pt x="1" y="351"/>
                    <a:pt x="100" y="451"/>
                    <a:pt x="224" y="451"/>
                  </a:cubicBezTo>
                  <a:cubicBezTo>
                    <a:pt x="351" y="451"/>
                    <a:pt x="452" y="351"/>
                    <a:pt x="452" y="228"/>
                  </a:cubicBezTo>
                  <a:cubicBezTo>
                    <a:pt x="452"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10"/>
            <p:cNvSpPr/>
            <p:nvPr/>
          </p:nvSpPr>
          <p:spPr>
            <a:xfrm>
              <a:off x="3377939" y="5006569"/>
              <a:ext cx="34329" cy="56737"/>
            </a:xfrm>
            <a:custGeom>
              <a:avLst/>
              <a:gdLst/>
              <a:ahLst/>
              <a:cxnLst/>
              <a:rect l="l" t="t" r="r" b="b"/>
              <a:pathLst>
                <a:path w="1126" h="1861" extrusionOk="0">
                  <a:moveTo>
                    <a:pt x="72" y="1"/>
                  </a:moveTo>
                  <a:lnTo>
                    <a:pt x="0" y="38"/>
                  </a:lnTo>
                  <a:lnTo>
                    <a:pt x="1054" y="1861"/>
                  </a:lnTo>
                  <a:lnTo>
                    <a:pt x="1125"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10"/>
            <p:cNvSpPr/>
            <p:nvPr/>
          </p:nvSpPr>
          <p:spPr>
            <a:xfrm>
              <a:off x="3372024" y="5000350"/>
              <a:ext cx="13750" cy="13933"/>
            </a:xfrm>
            <a:custGeom>
              <a:avLst/>
              <a:gdLst/>
              <a:ahLst/>
              <a:cxnLst/>
              <a:rect l="l" t="t" r="r" b="b"/>
              <a:pathLst>
                <a:path w="451" h="457" extrusionOk="0">
                  <a:moveTo>
                    <a:pt x="228" y="1"/>
                  </a:moveTo>
                  <a:cubicBezTo>
                    <a:pt x="99" y="1"/>
                    <a:pt x="0" y="105"/>
                    <a:pt x="0" y="229"/>
                  </a:cubicBezTo>
                  <a:cubicBezTo>
                    <a:pt x="0" y="356"/>
                    <a:pt x="99" y="457"/>
                    <a:pt x="228" y="457"/>
                  </a:cubicBezTo>
                  <a:cubicBezTo>
                    <a:pt x="351" y="457"/>
                    <a:pt x="450" y="356"/>
                    <a:pt x="450" y="229"/>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10"/>
            <p:cNvSpPr/>
            <p:nvPr/>
          </p:nvSpPr>
          <p:spPr>
            <a:xfrm>
              <a:off x="3185624" y="5118428"/>
              <a:ext cx="34176" cy="56737"/>
            </a:xfrm>
            <a:custGeom>
              <a:avLst/>
              <a:gdLst/>
              <a:ahLst/>
              <a:cxnLst/>
              <a:rect l="l" t="t" r="r" b="b"/>
              <a:pathLst>
                <a:path w="1121" h="1861" extrusionOk="0">
                  <a:moveTo>
                    <a:pt x="72" y="1"/>
                  </a:moveTo>
                  <a:lnTo>
                    <a:pt x="1" y="38"/>
                  </a:lnTo>
                  <a:lnTo>
                    <a:pt x="1055" y="1861"/>
                  </a:lnTo>
                  <a:lnTo>
                    <a:pt x="1121"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10"/>
            <p:cNvSpPr/>
            <p:nvPr/>
          </p:nvSpPr>
          <p:spPr>
            <a:xfrm>
              <a:off x="3211812" y="5167909"/>
              <a:ext cx="13933" cy="13750"/>
            </a:xfrm>
            <a:custGeom>
              <a:avLst/>
              <a:gdLst/>
              <a:ahLst/>
              <a:cxnLst/>
              <a:rect l="l" t="t" r="r" b="b"/>
              <a:pathLst>
                <a:path w="457" h="451" extrusionOk="0">
                  <a:moveTo>
                    <a:pt x="229" y="1"/>
                  </a:moveTo>
                  <a:cubicBezTo>
                    <a:pt x="106" y="1"/>
                    <a:pt x="1" y="100"/>
                    <a:pt x="1" y="229"/>
                  </a:cubicBezTo>
                  <a:cubicBezTo>
                    <a:pt x="1" y="352"/>
                    <a:pt x="106"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10"/>
            <p:cNvSpPr/>
            <p:nvPr/>
          </p:nvSpPr>
          <p:spPr>
            <a:xfrm>
              <a:off x="3179709" y="5112178"/>
              <a:ext cx="13780" cy="13933"/>
            </a:xfrm>
            <a:custGeom>
              <a:avLst/>
              <a:gdLst/>
              <a:ahLst/>
              <a:cxnLst/>
              <a:rect l="l" t="t" r="r" b="b"/>
              <a:pathLst>
                <a:path w="452" h="457" extrusionOk="0">
                  <a:moveTo>
                    <a:pt x="223" y="1"/>
                  </a:moveTo>
                  <a:cubicBezTo>
                    <a:pt x="100" y="1"/>
                    <a:pt x="0" y="106"/>
                    <a:pt x="0" y="229"/>
                  </a:cubicBezTo>
                  <a:cubicBezTo>
                    <a:pt x="0" y="353"/>
                    <a:pt x="100" y="456"/>
                    <a:pt x="223" y="456"/>
                  </a:cubicBezTo>
                  <a:cubicBezTo>
                    <a:pt x="351" y="456"/>
                    <a:pt x="451" y="353"/>
                    <a:pt x="451" y="229"/>
                  </a:cubicBezTo>
                  <a:cubicBezTo>
                    <a:pt x="451" y="106"/>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10"/>
            <p:cNvSpPr/>
            <p:nvPr/>
          </p:nvSpPr>
          <p:spPr>
            <a:xfrm>
              <a:off x="3281263" y="5228701"/>
              <a:ext cx="97743" cy="113596"/>
            </a:xfrm>
            <a:custGeom>
              <a:avLst/>
              <a:gdLst/>
              <a:ahLst/>
              <a:cxnLst/>
              <a:rect l="l" t="t" r="r" b="b"/>
              <a:pathLst>
                <a:path w="3206" h="3726" extrusionOk="0">
                  <a:moveTo>
                    <a:pt x="1079" y="0"/>
                  </a:moveTo>
                  <a:lnTo>
                    <a:pt x="1" y="1860"/>
                  </a:lnTo>
                  <a:lnTo>
                    <a:pt x="1079" y="3725"/>
                  </a:lnTo>
                  <a:lnTo>
                    <a:pt x="3205" y="3725"/>
                  </a:lnTo>
                  <a:lnTo>
                    <a:pt x="3205" y="3645"/>
                  </a:lnTo>
                  <a:lnTo>
                    <a:pt x="1126" y="3645"/>
                  </a:lnTo>
                  <a:lnTo>
                    <a:pt x="96" y="1860"/>
                  </a:lnTo>
                  <a:lnTo>
                    <a:pt x="1126" y="80"/>
                  </a:lnTo>
                  <a:lnTo>
                    <a:pt x="3205" y="80"/>
                  </a:lnTo>
                  <a:lnTo>
                    <a:pt x="3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10"/>
            <p:cNvSpPr/>
            <p:nvPr/>
          </p:nvSpPr>
          <p:spPr>
            <a:xfrm>
              <a:off x="3275806" y="5278731"/>
              <a:ext cx="13902" cy="13780"/>
            </a:xfrm>
            <a:custGeom>
              <a:avLst/>
              <a:gdLst/>
              <a:ahLst/>
              <a:cxnLst/>
              <a:rect l="l" t="t" r="r" b="b"/>
              <a:pathLst>
                <a:path w="456" h="452" extrusionOk="0">
                  <a:moveTo>
                    <a:pt x="228" y="1"/>
                  </a:moveTo>
                  <a:cubicBezTo>
                    <a:pt x="104" y="1"/>
                    <a:pt x="0" y="101"/>
                    <a:pt x="0" y="229"/>
                  </a:cubicBezTo>
                  <a:cubicBezTo>
                    <a:pt x="0" y="353"/>
                    <a:pt x="104" y="452"/>
                    <a:pt x="228" y="452"/>
                  </a:cubicBezTo>
                  <a:cubicBezTo>
                    <a:pt x="351" y="452"/>
                    <a:pt x="456" y="353"/>
                    <a:pt x="456" y="229"/>
                  </a:cubicBezTo>
                  <a:cubicBezTo>
                    <a:pt x="456"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10"/>
            <p:cNvSpPr/>
            <p:nvPr/>
          </p:nvSpPr>
          <p:spPr>
            <a:xfrm>
              <a:off x="3308061" y="5223031"/>
              <a:ext cx="13780" cy="13933"/>
            </a:xfrm>
            <a:custGeom>
              <a:avLst/>
              <a:gdLst/>
              <a:ahLst/>
              <a:cxnLst/>
              <a:rect l="l" t="t" r="r" b="b"/>
              <a:pathLst>
                <a:path w="452" h="457" extrusionOk="0">
                  <a:moveTo>
                    <a:pt x="228" y="1"/>
                  </a:moveTo>
                  <a:cubicBezTo>
                    <a:pt x="99" y="1"/>
                    <a:pt x="0" y="105"/>
                    <a:pt x="0" y="228"/>
                  </a:cubicBezTo>
                  <a:cubicBezTo>
                    <a:pt x="0" y="351"/>
                    <a:pt x="99" y="456"/>
                    <a:pt x="228" y="456"/>
                  </a:cubicBezTo>
                  <a:cubicBezTo>
                    <a:pt x="351" y="456"/>
                    <a:pt x="451" y="351"/>
                    <a:pt x="451" y="228"/>
                  </a:cubicBezTo>
                  <a:cubicBezTo>
                    <a:pt x="451"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10"/>
            <p:cNvSpPr/>
            <p:nvPr/>
          </p:nvSpPr>
          <p:spPr>
            <a:xfrm>
              <a:off x="3308061" y="5334035"/>
              <a:ext cx="13780" cy="13780"/>
            </a:xfrm>
            <a:custGeom>
              <a:avLst/>
              <a:gdLst/>
              <a:ahLst/>
              <a:cxnLst/>
              <a:rect l="l" t="t" r="r" b="b"/>
              <a:pathLst>
                <a:path w="452" h="452" extrusionOk="0">
                  <a:moveTo>
                    <a:pt x="228" y="0"/>
                  </a:moveTo>
                  <a:cubicBezTo>
                    <a:pt x="99" y="0"/>
                    <a:pt x="0" y="99"/>
                    <a:pt x="0" y="223"/>
                  </a:cubicBezTo>
                  <a:cubicBezTo>
                    <a:pt x="0" y="351"/>
                    <a:pt x="99"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10"/>
            <p:cNvSpPr/>
            <p:nvPr/>
          </p:nvSpPr>
          <p:spPr>
            <a:xfrm>
              <a:off x="3372024" y="5223031"/>
              <a:ext cx="13750" cy="13933"/>
            </a:xfrm>
            <a:custGeom>
              <a:avLst/>
              <a:gdLst/>
              <a:ahLst/>
              <a:cxnLst/>
              <a:rect l="l" t="t" r="r" b="b"/>
              <a:pathLst>
                <a:path w="451" h="457" extrusionOk="0">
                  <a:moveTo>
                    <a:pt x="228" y="1"/>
                  </a:moveTo>
                  <a:cubicBezTo>
                    <a:pt x="99" y="1"/>
                    <a:pt x="0" y="105"/>
                    <a:pt x="0" y="228"/>
                  </a:cubicBezTo>
                  <a:cubicBezTo>
                    <a:pt x="0" y="351"/>
                    <a:pt x="99" y="456"/>
                    <a:pt x="228" y="456"/>
                  </a:cubicBezTo>
                  <a:cubicBezTo>
                    <a:pt x="351" y="456"/>
                    <a:pt x="450" y="351"/>
                    <a:pt x="450" y="228"/>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10"/>
            <p:cNvSpPr/>
            <p:nvPr/>
          </p:nvSpPr>
          <p:spPr>
            <a:xfrm>
              <a:off x="3377359" y="5172970"/>
              <a:ext cx="131005" cy="113048"/>
            </a:xfrm>
            <a:custGeom>
              <a:avLst/>
              <a:gdLst/>
              <a:ahLst/>
              <a:cxnLst/>
              <a:rect l="l" t="t" r="r" b="b"/>
              <a:pathLst>
                <a:path w="4297" h="3708" extrusionOk="0">
                  <a:moveTo>
                    <a:pt x="1078" y="0"/>
                  </a:moveTo>
                  <a:lnTo>
                    <a:pt x="1" y="1861"/>
                  </a:lnTo>
                  <a:lnTo>
                    <a:pt x="1068" y="3708"/>
                  </a:lnTo>
                  <a:lnTo>
                    <a:pt x="1135" y="3665"/>
                  </a:lnTo>
                  <a:lnTo>
                    <a:pt x="95" y="1861"/>
                  </a:lnTo>
                  <a:lnTo>
                    <a:pt x="1125" y="81"/>
                  </a:lnTo>
                  <a:lnTo>
                    <a:pt x="3186" y="81"/>
                  </a:lnTo>
                  <a:lnTo>
                    <a:pt x="4224" y="1885"/>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10"/>
            <p:cNvSpPr/>
            <p:nvPr/>
          </p:nvSpPr>
          <p:spPr>
            <a:xfrm>
              <a:off x="3404158" y="5167482"/>
              <a:ext cx="13902" cy="13780"/>
            </a:xfrm>
            <a:custGeom>
              <a:avLst/>
              <a:gdLst/>
              <a:ahLst/>
              <a:cxnLst/>
              <a:rect l="l" t="t" r="r" b="b"/>
              <a:pathLst>
                <a:path w="456" h="452" extrusionOk="0">
                  <a:moveTo>
                    <a:pt x="228" y="0"/>
                  </a:moveTo>
                  <a:cubicBezTo>
                    <a:pt x="104" y="0"/>
                    <a:pt x="0" y="100"/>
                    <a:pt x="0" y="223"/>
                  </a:cubicBezTo>
                  <a:cubicBezTo>
                    <a:pt x="0" y="351"/>
                    <a:pt x="104"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10"/>
            <p:cNvSpPr/>
            <p:nvPr/>
          </p:nvSpPr>
          <p:spPr>
            <a:xfrm>
              <a:off x="3281720" y="5117269"/>
              <a:ext cx="97286" cy="57469"/>
            </a:xfrm>
            <a:custGeom>
              <a:avLst/>
              <a:gdLst/>
              <a:ahLst/>
              <a:cxnLst/>
              <a:rect l="l" t="t" r="r" b="b"/>
              <a:pathLst>
                <a:path w="3191" h="1885" extrusionOk="0">
                  <a:moveTo>
                    <a:pt x="1064" y="0"/>
                  </a:moveTo>
                  <a:lnTo>
                    <a:pt x="1" y="1842"/>
                  </a:lnTo>
                  <a:lnTo>
                    <a:pt x="67" y="1884"/>
                  </a:lnTo>
                  <a:lnTo>
                    <a:pt x="1111" y="81"/>
                  </a:lnTo>
                  <a:lnTo>
                    <a:pt x="3190" y="81"/>
                  </a:lnTo>
                  <a:lnTo>
                    <a:pt x="319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10"/>
            <p:cNvSpPr/>
            <p:nvPr/>
          </p:nvSpPr>
          <p:spPr>
            <a:xfrm>
              <a:off x="3308061" y="5111782"/>
              <a:ext cx="13780" cy="13780"/>
            </a:xfrm>
            <a:custGeom>
              <a:avLst/>
              <a:gdLst/>
              <a:ahLst/>
              <a:cxnLst/>
              <a:rect l="l" t="t" r="r" b="b"/>
              <a:pathLst>
                <a:path w="452" h="452" extrusionOk="0">
                  <a:moveTo>
                    <a:pt x="228" y="0"/>
                  </a:moveTo>
                  <a:cubicBezTo>
                    <a:pt x="99" y="0"/>
                    <a:pt x="0" y="99"/>
                    <a:pt x="0" y="228"/>
                  </a:cubicBezTo>
                  <a:cubicBezTo>
                    <a:pt x="0" y="351"/>
                    <a:pt x="99" y="451"/>
                    <a:pt x="228" y="451"/>
                  </a:cubicBezTo>
                  <a:cubicBezTo>
                    <a:pt x="351" y="451"/>
                    <a:pt x="451" y="351"/>
                    <a:pt x="451" y="228"/>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10"/>
            <p:cNvSpPr/>
            <p:nvPr/>
          </p:nvSpPr>
          <p:spPr>
            <a:xfrm>
              <a:off x="3569644" y="5283823"/>
              <a:ext cx="130852" cy="113596"/>
            </a:xfrm>
            <a:custGeom>
              <a:avLst/>
              <a:gdLst/>
              <a:ahLst/>
              <a:cxnLst/>
              <a:rect l="l" t="t" r="r" b="b"/>
              <a:pathLst>
                <a:path w="4292" h="3726" extrusionOk="0">
                  <a:moveTo>
                    <a:pt x="1078" y="0"/>
                  </a:moveTo>
                  <a:lnTo>
                    <a:pt x="1" y="1860"/>
                  </a:lnTo>
                  <a:lnTo>
                    <a:pt x="1078" y="3726"/>
                  </a:lnTo>
                  <a:lnTo>
                    <a:pt x="3205" y="3726"/>
                  </a:lnTo>
                  <a:lnTo>
                    <a:pt x="3205" y="3645"/>
                  </a:lnTo>
                  <a:lnTo>
                    <a:pt x="1122" y="3645"/>
                  </a:lnTo>
                  <a:lnTo>
                    <a:pt x="96" y="1860"/>
                  </a:lnTo>
                  <a:lnTo>
                    <a:pt x="1122" y="81"/>
                  </a:lnTo>
                  <a:lnTo>
                    <a:pt x="3181" y="81"/>
                  </a:lnTo>
                  <a:lnTo>
                    <a:pt x="4220" y="1884"/>
                  </a:lnTo>
                  <a:lnTo>
                    <a:pt x="4292" y="1842"/>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10"/>
            <p:cNvSpPr/>
            <p:nvPr/>
          </p:nvSpPr>
          <p:spPr>
            <a:xfrm>
              <a:off x="3564156" y="5333883"/>
              <a:ext cx="13933" cy="13933"/>
            </a:xfrm>
            <a:custGeom>
              <a:avLst/>
              <a:gdLst/>
              <a:ahLst/>
              <a:cxnLst/>
              <a:rect l="l" t="t" r="r" b="b"/>
              <a:pathLst>
                <a:path w="457" h="457" extrusionOk="0">
                  <a:moveTo>
                    <a:pt x="229" y="1"/>
                  </a:moveTo>
                  <a:cubicBezTo>
                    <a:pt x="100" y="1"/>
                    <a:pt x="1" y="104"/>
                    <a:pt x="1" y="228"/>
                  </a:cubicBezTo>
                  <a:cubicBezTo>
                    <a:pt x="1" y="351"/>
                    <a:pt x="100" y="456"/>
                    <a:pt x="229" y="456"/>
                  </a:cubicBezTo>
                  <a:cubicBezTo>
                    <a:pt x="352" y="456"/>
                    <a:pt x="456" y="351"/>
                    <a:pt x="456" y="228"/>
                  </a:cubicBezTo>
                  <a:cubicBezTo>
                    <a:pt x="456"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10"/>
            <p:cNvSpPr/>
            <p:nvPr/>
          </p:nvSpPr>
          <p:spPr>
            <a:xfrm>
              <a:off x="3692509" y="5333883"/>
              <a:ext cx="13780" cy="13933"/>
            </a:xfrm>
            <a:custGeom>
              <a:avLst/>
              <a:gdLst/>
              <a:ahLst/>
              <a:cxnLst/>
              <a:rect l="l" t="t" r="r" b="b"/>
              <a:pathLst>
                <a:path w="452" h="457" extrusionOk="0">
                  <a:moveTo>
                    <a:pt x="229" y="1"/>
                  </a:moveTo>
                  <a:cubicBezTo>
                    <a:pt x="100" y="1"/>
                    <a:pt x="1" y="104"/>
                    <a:pt x="1" y="228"/>
                  </a:cubicBezTo>
                  <a:cubicBezTo>
                    <a:pt x="1" y="351"/>
                    <a:pt x="100" y="456"/>
                    <a:pt x="229" y="456"/>
                  </a:cubicBezTo>
                  <a:cubicBezTo>
                    <a:pt x="352" y="456"/>
                    <a:pt x="452" y="351"/>
                    <a:pt x="452" y="228"/>
                  </a:cubicBezTo>
                  <a:cubicBezTo>
                    <a:pt x="452"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10"/>
            <p:cNvSpPr/>
            <p:nvPr/>
          </p:nvSpPr>
          <p:spPr>
            <a:xfrm>
              <a:off x="3596443" y="5278335"/>
              <a:ext cx="13780" cy="13780"/>
            </a:xfrm>
            <a:custGeom>
              <a:avLst/>
              <a:gdLst/>
              <a:ahLst/>
              <a:cxnLst/>
              <a:rect l="l" t="t" r="r" b="b"/>
              <a:pathLst>
                <a:path w="452" h="452" extrusionOk="0">
                  <a:moveTo>
                    <a:pt x="223" y="0"/>
                  </a:moveTo>
                  <a:cubicBezTo>
                    <a:pt x="100" y="0"/>
                    <a:pt x="0" y="99"/>
                    <a:pt x="0" y="223"/>
                  </a:cubicBezTo>
                  <a:cubicBezTo>
                    <a:pt x="0" y="351"/>
                    <a:pt x="100"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10"/>
            <p:cNvSpPr/>
            <p:nvPr/>
          </p:nvSpPr>
          <p:spPr>
            <a:xfrm>
              <a:off x="3596443" y="5389126"/>
              <a:ext cx="13780" cy="13780"/>
            </a:xfrm>
            <a:custGeom>
              <a:avLst/>
              <a:gdLst/>
              <a:ahLst/>
              <a:cxnLst/>
              <a:rect l="l" t="t" r="r" b="b"/>
              <a:pathLst>
                <a:path w="452" h="452" extrusionOk="0">
                  <a:moveTo>
                    <a:pt x="223" y="1"/>
                  </a:moveTo>
                  <a:cubicBezTo>
                    <a:pt x="100" y="1"/>
                    <a:pt x="0" y="101"/>
                    <a:pt x="0" y="229"/>
                  </a:cubicBezTo>
                  <a:cubicBezTo>
                    <a:pt x="0" y="353"/>
                    <a:pt x="100"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10"/>
            <p:cNvSpPr/>
            <p:nvPr/>
          </p:nvSpPr>
          <p:spPr>
            <a:xfrm>
              <a:off x="3660405" y="5389126"/>
              <a:ext cx="13780" cy="13780"/>
            </a:xfrm>
            <a:custGeom>
              <a:avLst/>
              <a:gdLst/>
              <a:ahLst/>
              <a:cxnLst/>
              <a:rect l="l" t="t" r="r" b="b"/>
              <a:pathLst>
                <a:path w="452" h="452" extrusionOk="0">
                  <a:moveTo>
                    <a:pt x="223" y="1"/>
                  </a:moveTo>
                  <a:cubicBezTo>
                    <a:pt x="99" y="1"/>
                    <a:pt x="0" y="101"/>
                    <a:pt x="0" y="229"/>
                  </a:cubicBezTo>
                  <a:cubicBezTo>
                    <a:pt x="0" y="353"/>
                    <a:pt x="99"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10"/>
            <p:cNvSpPr/>
            <p:nvPr/>
          </p:nvSpPr>
          <p:spPr>
            <a:xfrm>
              <a:off x="3185502" y="5173397"/>
              <a:ext cx="130547" cy="57469"/>
            </a:xfrm>
            <a:custGeom>
              <a:avLst/>
              <a:gdLst/>
              <a:ahLst/>
              <a:cxnLst/>
              <a:rect l="l" t="t" r="r" b="b"/>
              <a:pathLst>
                <a:path w="4282"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10"/>
            <p:cNvSpPr/>
            <p:nvPr/>
          </p:nvSpPr>
          <p:spPr>
            <a:xfrm>
              <a:off x="3218642" y="5284524"/>
              <a:ext cx="64268" cy="2500"/>
            </a:xfrm>
            <a:custGeom>
              <a:avLst/>
              <a:gdLst/>
              <a:ahLst/>
              <a:cxnLst/>
              <a:rect l="l" t="t" r="r" b="b"/>
              <a:pathLst>
                <a:path w="2108" h="82" extrusionOk="0">
                  <a:moveTo>
                    <a:pt x="0" y="1"/>
                  </a:moveTo>
                  <a:lnTo>
                    <a:pt x="0" y="82"/>
                  </a:lnTo>
                  <a:lnTo>
                    <a:pt x="2107" y="82"/>
                  </a:lnTo>
                  <a:lnTo>
                    <a:pt x="2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10"/>
            <p:cNvSpPr/>
            <p:nvPr/>
          </p:nvSpPr>
          <p:spPr>
            <a:xfrm>
              <a:off x="3179709" y="5223640"/>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10"/>
            <p:cNvSpPr/>
            <p:nvPr/>
          </p:nvSpPr>
          <p:spPr>
            <a:xfrm>
              <a:off x="3275806" y="5167909"/>
              <a:ext cx="13902" cy="13750"/>
            </a:xfrm>
            <a:custGeom>
              <a:avLst/>
              <a:gdLst/>
              <a:ahLst/>
              <a:cxnLst/>
              <a:rect l="l" t="t" r="r" b="b"/>
              <a:pathLst>
                <a:path w="456" h="451" extrusionOk="0">
                  <a:moveTo>
                    <a:pt x="228" y="1"/>
                  </a:moveTo>
                  <a:cubicBezTo>
                    <a:pt x="104" y="1"/>
                    <a:pt x="0" y="100"/>
                    <a:pt x="0" y="229"/>
                  </a:cubicBezTo>
                  <a:cubicBezTo>
                    <a:pt x="0" y="352"/>
                    <a:pt x="104" y="451"/>
                    <a:pt x="228" y="451"/>
                  </a:cubicBezTo>
                  <a:cubicBezTo>
                    <a:pt x="351" y="451"/>
                    <a:pt x="456" y="352"/>
                    <a:pt x="456" y="229"/>
                  </a:cubicBezTo>
                  <a:cubicBezTo>
                    <a:pt x="456" y="100"/>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10"/>
            <p:cNvSpPr/>
            <p:nvPr/>
          </p:nvSpPr>
          <p:spPr>
            <a:xfrm>
              <a:off x="3473883" y="5228091"/>
              <a:ext cx="130517" cy="57469"/>
            </a:xfrm>
            <a:custGeom>
              <a:avLst/>
              <a:gdLst/>
              <a:ahLst/>
              <a:cxnLst/>
              <a:rect l="l" t="t" r="r" b="b"/>
              <a:pathLst>
                <a:path w="4281"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10"/>
            <p:cNvSpPr/>
            <p:nvPr/>
          </p:nvSpPr>
          <p:spPr>
            <a:xfrm>
              <a:off x="3473426" y="5450223"/>
              <a:ext cx="130974" cy="113017"/>
            </a:xfrm>
            <a:custGeom>
              <a:avLst/>
              <a:gdLst/>
              <a:ahLst/>
              <a:cxnLst/>
              <a:rect l="l" t="t" r="r" b="b"/>
              <a:pathLst>
                <a:path w="4296" h="3707" extrusionOk="0">
                  <a:moveTo>
                    <a:pt x="1078" y="0"/>
                  </a:moveTo>
                  <a:lnTo>
                    <a:pt x="0" y="1865"/>
                  </a:lnTo>
                  <a:lnTo>
                    <a:pt x="1069" y="3707"/>
                  </a:lnTo>
                  <a:lnTo>
                    <a:pt x="1135" y="3669"/>
                  </a:lnTo>
                  <a:lnTo>
                    <a:pt x="96" y="1865"/>
                  </a:lnTo>
                  <a:lnTo>
                    <a:pt x="1126" y="86"/>
                  </a:lnTo>
                  <a:lnTo>
                    <a:pt x="3185" y="86"/>
                  </a:lnTo>
                  <a:lnTo>
                    <a:pt x="4225" y="1884"/>
                  </a:lnTo>
                  <a:lnTo>
                    <a:pt x="4296" y="1847"/>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10"/>
            <p:cNvSpPr/>
            <p:nvPr/>
          </p:nvSpPr>
          <p:spPr>
            <a:xfrm>
              <a:off x="3468090"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2" y="450"/>
                    <a:pt x="451" y="351"/>
                    <a:pt x="451" y="228"/>
                  </a:cubicBezTo>
                  <a:cubicBezTo>
                    <a:pt x="451" y="100"/>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10"/>
            <p:cNvSpPr/>
            <p:nvPr/>
          </p:nvSpPr>
          <p:spPr>
            <a:xfrm>
              <a:off x="3596443"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1" y="450"/>
                    <a:pt x="451" y="351"/>
                    <a:pt x="451" y="228"/>
                  </a:cubicBezTo>
                  <a:cubicBezTo>
                    <a:pt x="451" y="100"/>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10"/>
            <p:cNvSpPr/>
            <p:nvPr/>
          </p:nvSpPr>
          <p:spPr>
            <a:xfrm>
              <a:off x="3500194" y="5444705"/>
              <a:ext cx="13780" cy="13902"/>
            </a:xfrm>
            <a:custGeom>
              <a:avLst/>
              <a:gdLst/>
              <a:ahLst/>
              <a:cxnLst/>
              <a:rect l="l" t="t" r="r" b="b"/>
              <a:pathLst>
                <a:path w="452" h="456" extrusionOk="0">
                  <a:moveTo>
                    <a:pt x="228" y="0"/>
                  </a:moveTo>
                  <a:cubicBezTo>
                    <a:pt x="101" y="0"/>
                    <a:pt x="1" y="105"/>
                    <a:pt x="1" y="228"/>
                  </a:cubicBezTo>
                  <a:cubicBezTo>
                    <a:pt x="1" y="352"/>
                    <a:pt x="101" y="456"/>
                    <a:pt x="228" y="456"/>
                  </a:cubicBezTo>
                  <a:cubicBezTo>
                    <a:pt x="353" y="456"/>
                    <a:pt x="452" y="352"/>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10"/>
            <p:cNvSpPr/>
            <p:nvPr/>
          </p:nvSpPr>
          <p:spPr>
            <a:xfrm>
              <a:off x="3500194" y="5555558"/>
              <a:ext cx="13780" cy="13902"/>
            </a:xfrm>
            <a:custGeom>
              <a:avLst/>
              <a:gdLst/>
              <a:ahLst/>
              <a:cxnLst/>
              <a:rect l="l" t="t" r="r" b="b"/>
              <a:pathLst>
                <a:path w="452" h="456" extrusionOk="0">
                  <a:moveTo>
                    <a:pt x="228" y="0"/>
                  </a:moveTo>
                  <a:cubicBezTo>
                    <a:pt x="101" y="0"/>
                    <a:pt x="1" y="105"/>
                    <a:pt x="1" y="228"/>
                  </a:cubicBezTo>
                  <a:cubicBezTo>
                    <a:pt x="1" y="357"/>
                    <a:pt x="101" y="456"/>
                    <a:pt x="228" y="456"/>
                  </a:cubicBezTo>
                  <a:cubicBezTo>
                    <a:pt x="353" y="456"/>
                    <a:pt x="452" y="357"/>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10"/>
            <p:cNvSpPr/>
            <p:nvPr/>
          </p:nvSpPr>
          <p:spPr>
            <a:xfrm>
              <a:off x="3564156" y="5444705"/>
              <a:ext cx="13780" cy="13902"/>
            </a:xfrm>
            <a:custGeom>
              <a:avLst/>
              <a:gdLst/>
              <a:ahLst/>
              <a:cxnLst/>
              <a:rect l="l" t="t" r="r" b="b"/>
              <a:pathLst>
                <a:path w="452" h="456" extrusionOk="0">
                  <a:moveTo>
                    <a:pt x="229" y="0"/>
                  </a:moveTo>
                  <a:cubicBezTo>
                    <a:pt x="100" y="0"/>
                    <a:pt x="1" y="105"/>
                    <a:pt x="1" y="228"/>
                  </a:cubicBezTo>
                  <a:cubicBezTo>
                    <a:pt x="1" y="352"/>
                    <a:pt x="100" y="456"/>
                    <a:pt x="229" y="456"/>
                  </a:cubicBezTo>
                  <a:cubicBezTo>
                    <a:pt x="352" y="456"/>
                    <a:pt x="452" y="352"/>
                    <a:pt x="452" y="228"/>
                  </a:cubicBezTo>
                  <a:cubicBezTo>
                    <a:pt x="452" y="105"/>
                    <a:pt x="352" y="0"/>
                    <a:pt x="2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10"/>
            <p:cNvSpPr/>
            <p:nvPr/>
          </p:nvSpPr>
          <p:spPr>
            <a:xfrm>
              <a:off x="3570101" y="5395651"/>
              <a:ext cx="34298" cy="56768"/>
            </a:xfrm>
            <a:custGeom>
              <a:avLst/>
              <a:gdLst/>
              <a:ahLst/>
              <a:cxnLst/>
              <a:rect l="l" t="t" r="r" b="b"/>
              <a:pathLst>
                <a:path w="1125" h="1862" extrusionOk="0">
                  <a:moveTo>
                    <a:pt x="1054" y="1"/>
                  </a:moveTo>
                  <a:lnTo>
                    <a:pt x="1" y="1823"/>
                  </a:lnTo>
                  <a:lnTo>
                    <a:pt x="71" y="1861"/>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10"/>
            <p:cNvSpPr/>
            <p:nvPr/>
          </p:nvSpPr>
          <p:spPr>
            <a:xfrm>
              <a:off x="3473608" y="5339371"/>
              <a:ext cx="97682" cy="113048"/>
            </a:xfrm>
            <a:custGeom>
              <a:avLst/>
              <a:gdLst/>
              <a:ahLst/>
              <a:cxnLst/>
              <a:rect l="l" t="t" r="r" b="b"/>
              <a:pathLst>
                <a:path w="3204" h="3708" extrusionOk="0">
                  <a:moveTo>
                    <a:pt x="1072" y="1"/>
                  </a:moveTo>
                  <a:lnTo>
                    <a:pt x="0" y="1866"/>
                  </a:lnTo>
                  <a:lnTo>
                    <a:pt x="1063" y="3707"/>
                  </a:lnTo>
                  <a:lnTo>
                    <a:pt x="1134" y="3669"/>
                  </a:lnTo>
                  <a:lnTo>
                    <a:pt x="90" y="1866"/>
                  </a:lnTo>
                  <a:lnTo>
                    <a:pt x="1120" y="86"/>
                  </a:lnTo>
                  <a:lnTo>
                    <a:pt x="3203" y="86"/>
                  </a:lnTo>
                  <a:lnTo>
                    <a:pt x="320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777"/>
        <p:cNvGrpSpPr/>
        <p:nvPr/>
      </p:nvGrpSpPr>
      <p:grpSpPr>
        <a:xfrm>
          <a:off x="0" y="0"/>
          <a:ext cx="0" cy="0"/>
          <a:chOff x="0" y="0"/>
          <a:chExt cx="0" cy="0"/>
        </a:xfrm>
      </p:grpSpPr>
      <p:sp>
        <p:nvSpPr>
          <p:cNvPr id="778" name="Google Shape;778;p11"/>
          <p:cNvSpPr txBox="1">
            <a:spLocks noGrp="1"/>
          </p:cNvSpPr>
          <p:nvPr>
            <p:ph type="title" hasCustomPrompt="1"/>
          </p:nvPr>
        </p:nvSpPr>
        <p:spPr>
          <a:xfrm>
            <a:off x="364468" y="1625801"/>
            <a:ext cx="9963000" cy="28860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779" name="Google Shape;779;p11"/>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780" name="Google Shape;780;p11"/>
          <p:cNvSpPr txBox="1">
            <a:spLocks noGrp="1"/>
          </p:cNvSpPr>
          <p:nvPr>
            <p:ph type="subTitle" idx="1"/>
          </p:nvPr>
        </p:nvSpPr>
        <p:spPr>
          <a:xfrm>
            <a:off x="1353600" y="4375766"/>
            <a:ext cx="7984800" cy="5784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800"/>
              <a:buNone/>
              <a:defRPr sz="2000">
                <a:latin typeface="Roboto"/>
                <a:ea typeface="Roboto"/>
                <a:cs typeface="Roboto"/>
                <a:sym typeface="Roboto"/>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781" name="Google Shape;781;p11"/>
          <p:cNvSpPr/>
          <p:nvPr/>
        </p:nvSpPr>
        <p:spPr>
          <a:xfrm rot="-8329196">
            <a:off x="2807319" y="-1341944"/>
            <a:ext cx="15045157" cy="5284852"/>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11"/>
          <p:cNvSpPr/>
          <p:nvPr/>
        </p:nvSpPr>
        <p:spPr>
          <a:xfrm rot="339811" flipH="1">
            <a:off x="-258189" y="4970399"/>
            <a:ext cx="12440203" cy="3755823"/>
          </a:xfrm>
          <a:custGeom>
            <a:avLst/>
            <a:gdLst/>
            <a:ahLst/>
            <a:cxnLst/>
            <a:rect l="l" t="t" r="r" b="b"/>
            <a:pathLst>
              <a:path w="58952" h="26087" extrusionOk="0">
                <a:moveTo>
                  <a:pt x="6309" y="0"/>
                </a:moveTo>
                <a:cubicBezTo>
                  <a:pt x="5794" y="0"/>
                  <a:pt x="5279" y="55"/>
                  <a:pt x="4770" y="173"/>
                </a:cubicBezTo>
                <a:cubicBezTo>
                  <a:pt x="2668" y="666"/>
                  <a:pt x="1182" y="2100"/>
                  <a:pt x="0" y="3774"/>
                </a:cubicBezTo>
                <a:lnTo>
                  <a:pt x="0" y="26086"/>
                </a:lnTo>
                <a:lnTo>
                  <a:pt x="13422" y="26086"/>
                </a:lnTo>
                <a:cubicBezTo>
                  <a:pt x="13541" y="23333"/>
                  <a:pt x="14784" y="20752"/>
                  <a:pt x="17295" y="19589"/>
                </a:cubicBezTo>
                <a:cubicBezTo>
                  <a:pt x="18330" y="19111"/>
                  <a:pt x="19414" y="18944"/>
                  <a:pt x="20527" y="18944"/>
                </a:cubicBezTo>
                <a:cubicBezTo>
                  <a:pt x="23125" y="18944"/>
                  <a:pt x="25882" y="19855"/>
                  <a:pt x="28549" y="19855"/>
                </a:cubicBezTo>
                <a:cubicBezTo>
                  <a:pt x="29120" y="19855"/>
                  <a:pt x="29687" y="19813"/>
                  <a:pt x="30247" y="19712"/>
                </a:cubicBezTo>
                <a:cubicBezTo>
                  <a:pt x="33688" y="19090"/>
                  <a:pt x="36304" y="16352"/>
                  <a:pt x="38520" y="13651"/>
                </a:cubicBezTo>
                <a:cubicBezTo>
                  <a:pt x="40741" y="10950"/>
                  <a:pt x="42972" y="8013"/>
                  <a:pt x="46214" y="6703"/>
                </a:cubicBezTo>
                <a:cubicBezTo>
                  <a:pt x="47338" y="6248"/>
                  <a:pt x="48540" y="6032"/>
                  <a:pt x="49747" y="6032"/>
                </a:cubicBezTo>
                <a:cubicBezTo>
                  <a:pt x="52371" y="6032"/>
                  <a:pt x="55015" y="7053"/>
                  <a:pt x="56930" y="8867"/>
                </a:cubicBezTo>
                <a:cubicBezTo>
                  <a:pt x="57742" y="9640"/>
                  <a:pt x="58420" y="10543"/>
                  <a:pt x="58952" y="11520"/>
                </a:cubicBezTo>
                <a:lnTo>
                  <a:pt x="58952" y="7391"/>
                </a:lnTo>
                <a:cubicBezTo>
                  <a:pt x="57514" y="5322"/>
                  <a:pt x="55212" y="3723"/>
                  <a:pt x="52635" y="3025"/>
                </a:cubicBezTo>
                <a:cubicBezTo>
                  <a:pt x="51493" y="2714"/>
                  <a:pt x="50327" y="2579"/>
                  <a:pt x="49159" y="2579"/>
                </a:cubicBezTo>
                <a:cubicBezTo>
                  <a:pt x="46706" y="2579"/>
                  <a:pt x="44246" y="3176"/>
                  <a:pt x="41989" y="4002"/>
                </a:cubicBezTo>
                <a:cubicBezTo>
                  <a:pt x="38657" y="5222"/>
                  <a:pt x="35572" y="6926"/>
                  <a:pt x="32193" y="8041"/>
                </a:cubicBezTo>
                <a:cubicBezTo>
                  <a:pt x="30221" y="8691"/>
                  <a:pt x="28084" y="9129"/>
                  <a:pt x="25965" y="9129"/>
                </a:cubicBezTo>
                <a:cubicBezTo>
                  <a:pt x="24449" y="9129"/>
                  <a:pt x="22941" y="8905"/>
                  <a:pt x="21509" y="8374"/>
                </a:cubicBezTo>
                <a:cubicBezTo>
                  <a:pt x="18473" y="7248"/>
                  <a:pt x="16189" y="4924"/>
                  <a:pt x="13665" y="3005"/>
                </a:cubicBezTo>
                <a:cubicBezTo>
                  <a:pt x="11555" y="1400"/>
                  <a:pt x="8923" y="0"/>
                  <a:pt x="63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3" name="Google Shape;783;p11"/>
          <p:cNvGrpSpPr/>
          <p:nvPr/>
        </p:nvGrpSpPr>
        <p:grpSpPr>
          <a:xfrm flipH="1">
            <a:off x="9520635" y="4302404"/>
            <a:ext cx="3476329" cy="3755786"/>
            <a:chOff x="3179709" y="5000350"/>
            <a:chExt cx="526733" cy="569110"/>
          </a:xfrm>
        </p:grpSpPr>
        <p:sp>
          <p:nvSpPr>
            <p:cNvPr id="784" name="Google Shape;784;p11"/>
            <p:cNvSpPr/>
            <p:nvPr/>
          </p:nvSpPr>
          <p:spPr>
            <a:xfrm>
              <a:off x="3377359" y="5283823"/>
              <a:ext cx="131005" cy="113596"/>
            </a:xfrm>
            <a:custGeom>
              <a:avLst/>
              <a:gdLst/>
              <a:ahLst/>
              <a:cxnLst/>
              <a:rect l="l" t="t" r="r" b="b"/>
              <a:pathLst>
                <a:path w="4297" h="3726" extrusionOk="0">
                  <a:moveTo>
                    <a:pt x="1078" y="0"/>
                  </a:moveTo>
                  <a:lnTo>
                    <a:pt x="1" y="1860"/>
                  </a:lnTo>
                  <a:lnTo>
                    <a:pt x="1078" y="3726"/>
                  </a:lnTo>
                  <a:lnTo>
                    <a:pt x="3204" y="3726"/>
                  </a:lnTo>
                  <a:lnTo>
                    <a:pt x="3204" y="3645"/>
                  </a:lnTo>
                  <a:lnTo>
                    <a:pt x="1125" y="3645"/>
                  </a:lnTo>
                  <a:lnTo>
                    <a:pt x="95" y="1860"/>
                  </a:lnTo>
                  <a:lnTo>
                    <a:pt x="1125" y="81"/>
                  </a:lnTo>
                  <a:lnTo>
                    <a:pt x="3180" y="81"/>
                  </a:lnTo>
                  <a:lnTo>
                    <a:pt x="4224" y="1884"/>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11"/>
            <p:cNvSpPr/>
            <p:nvPr/>
          </p:nvSpPr>
          <p:spPr>
            <a:xfrm>
              <a:off x="3371841"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7" y="456"/>
                    <a:pt x="456" y="351"/>
                    <a:pt x="456" y="228"/>
                  </a:cubicBezTo>
                  <a:cubicBezTo>
                    <a:pt x="456" y="104"/>
                    <a:pt x="357"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11"/>
            <p:cNvSpPr/>
            <p:nvPr/>
          </p:nvSpPr>
          <p:spPr>
            <a:xfrm>
              <a:off x="3500194" y="5333883"/>
              <a:ext cx="13933" cy="13933"/>
            </a:xfrm>
            <a:custGeom>
              <a:avLst/>
              <a:gdLst/>
              <a:ahLst/>
              <a:cxnLst/>
              <a:rect l="l" t="t" r="r" b="b"/>
              <a:pathLst>
                <a:path w="457" h="457" extrusionOk="0">
                  <a:moveTo>
                    <a:pt x="228" y="1"/>
                  </a:moveTo>
                  <a:cubicBezTo>
                    <a:pt x="105" y="1"/>
                    <a:pt x="1" y="104"/>
                    <a:pt x="1" y="228"/>
                  </a:cubicBezTo>
                  <a:cubicBezTo>
                    <a:pt x="1" y="351"/>
                    <a:pt x="105" y="456"/>
                    <a:pt x="228" y="456"/>
                  </a:cubicBezTo>
                  <a:cubicBezTo>
                    <a:pt x="353" y="456"/>
                    <a:pt x="456" y="351"/>
                    <a:pt x="456" y="228"/>
                  </a:cubicBezTo>
                  <a:cubicBezTo>
                    <a:pt x="456" y="104"/>
                    <a:pt x="353"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11"/>
            <p:cNvSpPr/>
            <p:nvPr/>
          </p:nvSpPr>
          <p:spPr>
            <a:xfrm>
              <a:off x="3404158" y="5278335"/>
              <a:ext cx="13719" cy="13780"/>
            </a:xfrm>
            <a:custGeom>
              <a:avLst/>
              <a:gdLst/>
              <a:ahLst/>
              <a:cxnLst/>
              <a:rect l="l" t="t" r="r" b="b"/>
              <a:pathLst>
                <a:path w="450"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11"/>
            <p:cNvSpPr/>
            <p:nvPr/>
          </p:nvSpPr>
          <p:spPr>
            <a:xfrm>
              <a:off x="3404158" y="5389126"/>
              <a:ext cx="13719" cy="13780"/>
            </a:xfrm>
            <a:custGeom>
              <a:avLst/>
              <a:gdLst/>
              <a:ahLst/>
              <a:cxnLst/>
              <a:rect l="l" t="t" r="r" b="b"/>
              <a:pathLst>
                <a:path w="450" h="452" extrusionOk="0">
                  <a:moveTo>
                    <a:pt x="228" y="1"/>
                  </a:moveTo>
                  <a:cubicBezTo>
                    <a:pt x="99" y="1"/>
                    <a:pt x="0" y="101"/>
                    <a:pt x="0" y="229"/>
                  </a:cubicBezTo>
                  <a:cubicBezTo>
                    <a:pt x="0" y="353"/>
                    <a:pt x="99" y="452"/>
                    <a:pt x="228" y="452"/>
                  </a:cubicBezTo>
                  <a:cubicBezTo>
                    <a:pt x="351" y="452"/>
                    <a:pt x="450" y="353"/>
                    <a:pt x="450" y="229"/>
                  </a:cubicBezTo>
                  <a:cubicBezTo>
                    <a:pt x="450"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11"/>
            <p:cNvSpPr/>
            <p:nvPr/>
          </p:nvSpPr>
          <p:spPr>
            <a:xfrm>
              <a:off x="3468090" y="5278335"/>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2" y="451"/>
                    <a:pt x="451" y="351"/>
                    <a:pt x="451" y="223"/>
                  </a:cubicBezTo>
                  <a:cubicBezTo>
                    <a:pt x="451" y="99"/>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11"/>
            <p:cNvSpPr/>
            <p:nvPr/>
          </p:nvSpPr>
          <p:spPr>
            <a:xfrm>
              <a:off x="3468090" y="5389126"/>
              <a:ext cx="13780" cy="13780"/>
            </a:xfrm>
            <a:custGeom>
              <a:avLst/>
              <a:gdLst/>
              <a:ahLst/>
              <a:cxnLst/>
              <a:rect l="l" t="t" r="r" b="b"/>
              <a:pathLst>
                <a:path w="452" h="452" extrusionOk="0">
                  <a:moveTo>
                    <a:pt x="228" y="1"/>
                  </a:moveTo>
                  <a:cubicBezTo>
                    <a:pt x="100" y="1"/>
                    <a:pt x="0" y="101"/>
                    <a:pt x="0" y="229"/>
                  </a:cubicBezTo>
                  <a:cubicBezTo>
                    <a:pt x="0" y="353"/>
                    <a:pt x="100" y="452"/>
                    <a:pt x="228" y="452"/>
                  </a:cubicBezTo>
                  <a:cubicBezTo>
                    <a:pt x="352" y="452"/>
                    <a:pt x="451" y="353"/>
                    <a:pt x="451" y="229"/>
                  </a:cubicBezTo>
                  <a:cubicBezTo>
                    <a:pt x="451" y="101"/>
                    <a:pt x="352"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11"/>
            <p:cNvSpPr/>
            <p:nvPr/>
          </p:nvSpPr>
          <p:spPr>
            <a:xfrm>
              <a:off x="3473883" y="5117269"/>
              <a:ext cx="130517" cy="57469"/>
            </a:xfrm>
            <a:custGeom>
              <a:avLst/>
              <a:gdLst/>
              <a:ahLst/>
              <a:cxnLst/>
              <a:rect l="l" t="t" r="r" b="b"/>
              <a:pathLst>
                <a:path w="4281" h="1885" extrusionOk="0">
                  <a:moveTo>
                    <a:pt x="1068" y="0"/>
                  </a:moveTo>
                  <a:lnTo>
                    <a:pt x="0" y="1846"/>
                  </a:lnTo>
                  <a:lnTo>
                    <a:pt x="71" y="1884"/>
                  </a:lnTo>
                  <a:lnTo>
                    <a:pt x="1115" y="81"/>
                  </a:lnTo>
                  <a:lnTo>
                    <a:pt x="3170" y="81"/>
                  </a:lnTo>
                  <a:lnTo>
                    <a:pt x="4215" y="1884"/>
                  </a:lnTo>
                  <a:lnTo>
                    <a:pt x="4281" y="184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11"/>
            <p:cNvSpPr/>
            <p:nvPr/>
          </p:nvSpPr>
          <p:spPr>
            <a:xfrm>
              <a:off x="3468090"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2" y="451"/>
                    <a:pt x="456" y="351"/>
                    <a:pt x="456" y="223"/>
                  </a:cubicBezTo>
                  <a:cubicBezTo>
                    <a:pt x="456" y="100"/>
                    <a:pt x="352"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11"/>
            <p:cNvSpPr/>
            <p:nvPr/>
          </p:nvSpPr>
          <p:spPr>
            <a:xfrm>
              <a:off x="3596443" y="5167482"/>
              <a:ext cx="13902" cy="13780"/>
            </a:xfrm>
            <a:custGeom>
              <a:avLst/>
              <a:gdLst/>
              <a:ahLst/>
              <a:cxnLst/>
              <a:rect l="l" t="t" r="r" b="b"/>
              <a:pathLst>
                <a:path w="456" h="452" extrusionOk="0">
                  <a:moveTo>
                    <a:pt x="228" y="0"/>
                  </a:moveTo>
                  <a:cubicBezTo>
                    <a:pt x="105" y="0"/>
                    <a:pt x="0" y="100"/>
                    <a:pt x="0" y="223"/>
                  </a:cubicBezTo>
                  <a:cubicBezTo>
                    <a:pt x="0" y="351"/>
                    <a:pt x="105"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11"/>
            <p:cNvSpPr/>
            <p:nvPr/>
          </p:nvSpPr>
          <p:spPr>
            <a:xfrm>
              <a:off x="3500346" y="5111782"/>
              <a:ext cx="13780" cy="13780"/>
            </a:xfrm>
            <a:custGeom>
              <a:avLst/>
              <a:gdLst/>
              <a:ahLst/>
              <a:cxnLst/>
              <a:rect l="l" t="t" r="r" b="b"/>
              <a:pathLst>
                <a:path w="452" h="452" extrusionOk="0">
                  <a:moveTo>
                    <a:pt x="223" y="0"/>
                  </a:moveTo>
                  <a:cubicBezTo>
                    <a:pt x="100" y="0"/>
                    <a:pt x="0" y="99"/>
                    <a:pt x="0" y="228"/>
                  </a:cubicBezTo>
                  <a:cubicBezTo>
                    <a:pt x="0" y="351"/>
                    <a:pt x="100" y="451"/>
                    <a:pt x="223" y="451"/>
                  </a:cubicBezTo>
                  <a:cubicBezTo>
                    <a:pt x="352" y="451"/>
                    <a:pt x="451" y="351"/>
                    <a:pt x="451" y="228"/>
                  </a:cubicBezTo>
                  <a:cubicBezTo>
                    <a:pt x="451" y="99"/>
                    <a:pt x="352"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11"/>
            <p:cNvSpPr/>
            <p:nvPr/>
          </p:nvSpPr>
          <p:spPr>
            <a:xfrm>
              <a:off x="3500346" y="5222604"/>
              <a:ext cx="13780" cy="13933"/>
            </a:xfrm>
            <a:custGeom>
              <a:avLst/>
              <a:gdLst/>
              <a:ahLst/>
              <a:cxnLst/>
              <a:rect l="l" t="t" r="r" b="b"/>
              <a:pathLst>
                <a:path w="452" h="457" extrusionOk="0">
                  <a:moveTo>
                    <a:pt x="223" y="1"/>
                  </a:moveTo>
                  <a:cubicBezTo>
                    <a:pt x="100" y="1"/>
                    <a:pt x="0" y="105"/>
                    <a:pt x="0" y="229"/>
                  </a:cubicBezTo>
                  <a:cubicBezTo>
                    <a:pt x="0" y="352"/>
                    <a:pt x="100" y="457"/>
                    <a:pt x="223" y="457"/>
                  </a:cubicBezTo>
                  <a:cubicBezTo>
                    <a:pt x="352" y="457"/>
                    <a:pt x="451" y="352"/>
                    <a:pt x="451" y="229"/>
                  </a:cubicBezTo>
                  <a:cubicBezTo>
                    <a:pt x="451" y="105"/>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11"/>
            <p:cNvSpPr/>
            <p:nvPr/>
          </p:nvSpPr>
          <p:spPr>
            <a:xfrm>
              <a:off x="3564309" y="5111782"/>
              <a:ext cx="13780" cy="13780"/>
            </a:xfrm>
            <a:custGeom>
              <a:avLst/>
              <a:gdLst/>
              <a:ahLst/>
              <a:cxnLst/>
              <a:rect l="l" t="t" r="r" b="b"/>
              <a:pathLst>
                <a:path w="452" h="452" extrusionOk="0">
                  <a:moveTo>
                    <a:pt x="224" y="0"/>
                  </a:moveTo>
                  <a:cubicBezTo>
                    <a:pt x="101" y="0"/>
                    <a:pt x="0" y="99"/>
                    <a:pt x="0" y="228"/>
                  </a:cubicBezTo>
                  <a:cubicBezTo>
                    <a:pt x="0" y="351"/>
                    <a:pt x="101" y="451"/>
                    <a:pt x="224" y="451"/>
                  </a:cubicBezTo>
                  <a:cubicBezTo>
                    <a:pt x="351" y="451"/>
                    <a:pt x="451" y="351"/>
                    <a:pt x="451" y="228"/>
                  </a:cubicBezTo>
                  <a:cubicBezTo>
                    <a:pt x="451"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11"/>
            <p:cNvSpPr/>
            <p:nvPr/>
          </p:nvSpPr>
          <p:spPr>
            <a:xfrm>
              <a:off x="3564309" y="5222604"/>
              <a:ext cx="13780" cy="13933"/>
            </a:xfrm>
            <a:custGeom>
              <a:avLst/>
              <a:gdLst/>
              <a:ahLst/>
              <a:cxnLst/>
              <a:rect l="l" t="t" r="r" b="b"/>
              <a:pathLst>
                <a:path w="452" h="457" extrusionOk="0">
                  <a:moveTo>
                    <a:pt x="224" y="1"/>
                  </a:moveTo>
                  <a:cubicBezTo>
                    <a:pt x="101" y="1"/>
                    <a:pt x="0" y="105"/>
                    <a:pt x="0" y="229"/>
                  </a:cubicBezTo>
                  <a:cubicBezTo>
                    <a:pt x="0" y="352"/>
                    <a:pt x="101" y="457"/>
                    <a:pt x="224" y="457"/>
                  </a:cubicBezTo>
                  <a:cubicBezTo>
                    <a:pt x="351" y="457"/>
                    <a:pt x="451" y="352"/>
                    <a:pt x="451" y="229"/>
                  </a:cubicBezTo>
                  <a:cubicBezTo>
                    <a:pt x="451" y="105"/>
                    <a:pt x="351" y="1"/>
                    <a:pt x="2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11"/>
            <p:cNvSpPr/>
            <p:nvPr/>
          </p:nvSpPr>
          <p:spPr>
            <a:xfrm>
              <a:off x="3570101" y="5062270"/>
              <a:ext cx="34176" cy="56737"/>
            </a:xfrm>
            <a:custGeom>
              <a:avLst/>
              <a:gdLst/>
              <a:ahLst/>
              <a:cxnLst/>
              <a:rect l="l" t="t" r="r" b="b"/>
              <a:pathLst>
                <a:path w="1121" h="1861" extrusionOk="0">
                  <a:moveTo>
                    <a:pt x="1054" y="1"/>
                  </a:moveTo>
                  <a:lnTo>
                    <a:pt x="1" y="1823"/>
                  </a:lnTo>
                  <a:lnTo>
                    <a:pt x="71" y="1861"/>
                  </a:lnTo>
                  <a:lnTo>
                    <a:pt x="1120"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11"/>
            <p:cNvSpPr/>
            <p:nvPr/>
          </p:nvSpPr>
          <p:spPr>
            <a:xfrm>
              <a:off x="3596443" y="5056081"/>
              <a:ext cx="13902" cy="13902"/>
            </a:xfrm>
            <a:custGeom>
              <a:avLst/>
              <a:gdLst/>
              <a:ahLst/>
              <a:cxnLst/>
              <a:rect l="l" t="t" r="r" b="b"/>
              <a:pathLst>
                <a:path w="456" h="456" extrusionOk="0">
                  <a:moveTo>
                    <a:pt x="228" y="0"/>
                  </a:moveTo>
                  <a:cubicBezTo>
                    <a:pt x="105" y="0"/>
                    <a:pt x="0" y="104"/>
                    <a:pt x="0" y="228"/>
                  </a:cubicBezTo>
                  <a:cubicBezTo>
                    <a:pt x="0" y="351"/>
                    <a:pt x="105" y="456"/>
                    <a:pt x="228" y="456"/>
                  </a:cubicBezTo>
                  <a:cubicBezTo>
                    <a:pt x="351" y="456"/>
                    <a:pt x="456" y="351"/>
                    <a:pt x="456" y="228"/>
                  </a:cubicBezTo>
                  <a:cubicBezTo>
                    <a:pt x="456" y="104"/>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11"/>
            <p:cNvSpPr/>
            <p:nvPr/>
          </p:nvSpPr>
          <p:spPr>
            <a:xfrm>
              <a:off x="3185502" y="5284951"/>
              <a:ext cx="34298" cy="56768"/>
            </a:xfrm>
            <a:custGeom>
              <a:avLst/>
              <a:gdLst/>
              <a:ahLst/>
              <a:cxnLst/>
              <a:rect l="l" t="t" r="r" b="b"/>
              <a:pathLst>
                <a:path w="1125" h="1862" extrusionOk="0">
                  <a:moveTo>
                    <a:pt x="1054" y="1"/>
                  </a:moveTo>
                  <a:lnTo>
                    <a:pt x="0" y="1823"/>
                  </a:lnTo>
                  <a:lnTo>
                    <a:pt x="71" y="1862"/>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11"/>
            <p:cNvSpPr/>
            <p:nvPr/>
          </p:nvSpPr>
          <p:spPr>
            <a:xfrm>
              <a:off x="3179709" y="5334432"/>
              <a:ext cx="13780" cy="13780"/>
            </a:xfrm>
            <a:custGeom>
              <a:avLst/>
              <a:gdLst/>
              <a:ahLst/>
              <a:cxnLst/>
              <a:rect l="l" t="t" r="r" b="b"/>
              <a:pathLst>
                <a:path w="452" h="452" extrusionOk="0">
                  <a:moveTo>
                    <a:pt x="223" y="1"/>
                  </a:moveTo>
                  <a:cubicBezTo>
                    <a:pt x="100" y="1"/>
                    <a:pt x="0" y="101"/>
                    <a:pt x="0" y="224"/>
                  </a:cubicBezTo>
                  <a:cubicBezTo>
                    <a:pt x="0" y="353"/>
                    <a:pt x="100" y="452"/>
                    <a:pt x="223" y="452"/>
                  </a:cubicBezTo>
                  <a:cubicBezTo>
                    <a:pt x="351" y="452"/>
                    <a:pt x="451" y="353"/>
                    <a:pt x="451" y="224"/>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11"/>
            <p:cNvSpPr/>
            <p:nvPr/>
          </p:nvSpPr>
          <p:spPr>
            <a:xfrm>
              <a:off x="3211812" y="5278731"/>
              <a:ext cx="13933" cy="13780"/>
            </a:xfrm>
            <a:custGeom>
              <a:avLst/>
              <a:gdLst/>
              <a:ahLst/>
              <a:cxnLst/>
              <a:rect l="l" t="t" r="r" b="b"/>
              <a:pathLst>
                <a:path w="457" h="452" extrusionOk="0">
                  <a:moveTo>
                    <a:pt x="229" y="1"/>
                  </a:moveTo>
                  <a:cubicBezTo>
                    <a:pt x="106" y="1"/>
                    <a:pt x="1" y="101"/>
                    <a:pt x="1" y="229"/>
                  </a:cubicBezTo>
                  <a:cubicBezTo>
                    <a:pt x="1" y="353"/>
                    <a:pt x="106" y="452"/>
                    <a:pt x="229" y="452"/>
                  </a:cubicBezTo>
                  <a:cubicBezTo>
                    <a:pt x="352" y="452"/>
                    <a:pt x="456" y="353"/>
                    <a:pt x="456" y="229"/>
                  </a:cubicBezTo>
                  <a:cubicBezTo>
                    <a:pt x="456" y="101"/>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11"/>
            <p:cNvSpPr/>
            <p:nvPr/>
          </p:nvSpPr>
          <p:spPr>
            <a:xfrm>
              <a:off x="3666168" y="5228701"/>
              <a:ext cx="34207" cy="56859"/>
            </a:xfrm>
            <a:custGeom>
              <a:avLst/>
              <a:gdLst/>
              <a:ahLst/>
              <a:cxnLst/>
              <a:rect l="l" t="t" r="r" b="b"/>
              <a:pathLst>
                <a:path w="1122" h="1865" extrusionOk="0">
                  <a:moveTo>
                    <a:pt x="1054" y="0"/>
                  </a:moveTo>
                  <a:lnTo>
                    <a:pt x="0" y="1823"/>
                  </a:lnTo>
                  <a:lnTo>
                    <a:pt x="72" y="1865"/>
                  </a:lnTo>
                  <a:lnTo>
                    <a:pt x="1121" y="42"/>
                  </a:lnTo>
                  <a:lnTo>
                    <a:pt x="10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11"/>
            <p:cNvSpPr/>
            <p:nvPr/>
          </p:nvSpPr>
          <p:spPr>
            <a:xfrm>
              <a:off x="3660405" y="5278335"/>
              <a:ext cx="13780" cy="13780"/>
            </a:xfrm>
            <a:custGeom>
              <a:avLst/>
              <a:gdLst/>
              <a:ahLst/>
              <a:cxnLst/>
              <a:rect l="l" t="t" r="r" b="b"/>
              <a:pathLst>
                <a:path w="452" h="452" extrusionOk="0">
                  <a:moveTo>
                    <a:pt x="223" y="0"/>
                  </a:moveTo>
                  <a:cubicBezTo>
                    <a:pt x="99" y="0"/>
                    <a:pt x="0" y="99"/>
                    <a:pt x="0" y="223"/>
                  </a:cubicBezTo>
                  <a:cubicBezTo>
                    <a:pt x="0" y="351"/>
                    <a:pt x="99"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11"/>
            <p:cNvSpPr/>
            <p:nvPr/>
          </p:nvSpPr>
          <p:spPr>
            <a:xfrm>
              <a:off x="3692509" y="5222604"/>
              <a:ext cx="13933" cy="13750"/>
            </a:xfrm>
            <a:custGeom>
              <a:avLst/>
              <a:gdLst/>
              <a:ahLst/>
              <a:cxnLst/>
              <a:rect l="l" t="t" r="r" b="b"/>
              <a:pathLst>
                <a:path w="457" h="451" extrusionOk="0">
                  <a:moveTo>
                    <a:pt x="229" y="1"/>
                  </a:moveTo>
                  <a:cubicBezTo>
                    <a:pt x="104" y="1"/>
                    <a:pt x="1" y="100"/>
                    <a:pt x="1" y="229"/>
                  </a:cubicBezTo>
                  <a:cubicBezTo>
                    <a:pt x="1" y="352"/>
                    <a:pt x="104"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11"/>
            <p:cNvSpPr/>
            <p:nvPr/>
          </p:nvSpPr>
          <p:spPr>
            <a:xfrm>
              <a:off x="3377786" y="5062270"/>
              <a:ext cx="34329" cy="56737"/>
            </a:xfrm>
            <a:custGeom>
              <a:avLst/>
              <a:gdLst/>
              <a:ahLst/>
              <a:cxnLst/>
              <a:rect l="l" t="t" r="r" b="b"/>
              <a:pathLst>
                <a:path w="1126" h="1861" extrusionOk="0">
                  <a:moveTo>
                    <a:pt x="1054" y="1"/>
                  </a:moveTo>
                  <a:lnTo>
                    <a:pt x="0" y="1823"/>
                  </a:lnTo>
                  <a:lnTo>
                    <a:pt x="72" y="1861"/>
                  </a:lnTo>
                  <a:lnTo>
                    <a:pt x="1126" y="38"/>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11"/>
            <p:cNvSpPr/>
            <p:nvPr/>
          </p:nvSpPr>
          <p:spPr>
            <a:xfrm>
              <a:off x="3372024" y="5111782"/>
              <a:ext cx="13750" cy="13780"/>
            </a:xfrm>
            <a:custGeom>
              <a:avLst/>
              <a:gdLst/>
              <a:ahLst/>
              <a:cxnLst/>
              <a:rect l="l" t="t" r="r" b="b"/>
              <a:pathLst>
                <a:path w="451" h="452" extrusionOk="0">
                  <a:moveTo>
                    <a:pt x="228" y="0"/>
                  </a:moveTo>
                  <a:cubicBezTo>
                    <a:pt x="99" y="0"/>
                    <a:pt x="0" y="99"/>
                    <a:pt x="0" y="223"/>
                  </a:cubicBezTo>
                  <a:cubicBezTo>
                    <a:pt x="0" y="351"/>
                    <a:pt x="99" y="451"/>
                    <a:pt x="228" y="451"/>
                  </a:cubicBezTo>
                  <a:cubicBezTo>
                    <a:pt x="351" y="451"/>
                    <a:pt x="450" y="351"/>
                    <a:pt x="450" y="223"/>
                  </a:cubicBezTo>
                  <a:cubicBezTo>
                    <a:pt x="450"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11"/>
            <p:cNvSpPr/>
            <p:nvPr/>
          </p:nvSpPr>
          <p:spPr>
            <a:xfrm>
              <a:off x="3404280" y="5056081"/>
              <a:ext cx="13780" cy="13780"/>
            </a:xfrm>
            <a:custGeom>
              <a:avLst/>
              <a:gdLst/>
              <a:ahLst/>
              <a:cxnLst/>
              <a:rect l="l" t="t" r="r" b="b"/>
              <a:pathLst>
                <a:path w="452" h="452" extrusionOk="0">
                  <a:moveTo>
                    <a:pt x="224" y="0"/>
                  </a:moveTo>
                  <a:cubicBezTo>
                    <a:pt x="100" y="0"/>
                    <a:pt x="1" y="99"/>
                    <a:pt x="1" y="228"/>
                  </a:cubicBezTo>
                  <a:cubicBezTo>
                    <a:pt x="1" y="351"/>
                    <a:pt x="100" y="451"/>
                    <a:pt x="224" y="451"/>
                  </a:cubicBezTo>
                  <a:cubicBezTo>
                    <a:pt x="351" y="451"/>
                    <a:pt x="452" y="351"/>
                    <a:pt x="452" y="228"/>
                  </a:cubicBezTo>
                  <a:cubicBezTo>
                    <a:pt x="452" y="99"/>
                    <a:pt x="351" y="0"/>
                    <a:pt x="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11"/>
            <p:cNvSpPr/>
            <p:nvPr/>
          </p:nvSpPr>
          <p:spPr>
            <a:xfrm>
              <a:off x="3377939" y="5006569"/>
              <a:ext cx="34329" cy="56737"/>
            </a:xfrm>
            <a:custGeom>
              <a:avLst/>
              <a:gdLst/>
              <a:ahLst/>
              <a:cxnLst/>
              <a:rect l="l" t="t" r="r" b="b"/>
              <a:pathLst>
                <a:path w="1126" h="1861" extrusionOk="0">
                  <a:moveTo>
                    <a:pt x="72" y="1"/>
                  </a:moveTo>
                  <a:lnTo>
                    <a:pt x="0" y="38"/>
                  </a:lnTo>
                  <a:lnTo>
                    <a:pt x="1054" y="1861"/>
                  </a:lnTo>
                  <a:lnTo>
                    <a:pt x="1125"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11"/>
            <p:cNvSpPr/>
            <p:nvPr/>
          </p:nvSpPr>
          <p:spPr>
            <a:xfrm>
              <a:off x="3372024" y="5000350"/>
              <a:ext cx="13750" cy="13933"/>
            </a:xfrm>
            <a:custGeom>
              <a:avLst/>
              <a:gdLst/>
              <a:ahLst/>
              <a:cxnLst/>
              <a:rect l="l" t="t" r="r" b="b"/>
              <a:pathLst>
                <a:path w="451" h="457" extrusionOk="0">
                  <a:moveTo>
                    <a:pt x="228" y="1"/>
                  </a:moveTo>
                  <a:cubicBezTo>
                    <a:pt x="99" y="1"/>
                    <a:pt x="0" y="105"/>
                    <a:pt x="0" y="229"/>
                  </a:cubicBezTo>
                  <a:cubicBezTo>
                    <a:pt x="0" y="356"/>
                    <a:pt x="99" y="457"/>
                    <a:pt x="228" y="457"/>
                  </a:cubicBezTo>
                  <a:cubicBezTo>
                    <a:pt x="351" y="457"/>
                    <a:pt x="450" y="356"/>
                    <a:pt x="450" y="229"/>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11"/>
            <p:cNvSpPr/>
            <p:nvPr/>
          </p:nvSpPr>
          <p:spPr>
            <a:xfrm>
              <a:off x="3185624" y="5118428"/>
              <a:ext cx="34176" cy="56737"/>
            </a:xfrm>
            <a:custGeom>
              <a:avLst/>
              <a:gdLst/>
              <a:ahLst/>
              <a:cxnLst/>
              <a:rect l="l" t="t" r="r" b="b"/>
              <a:pathLst>
                <a:path w="1121" h="1861" extrusionOk="0">
                  <a:moveTo>
                    <a:pt x="72" y="1"/>
                  </a:moveTo>
                  <a:lnTo>
                    <a:pt x="1" y="38"/>
                  </a:lnTo>
                  <a:lnTo>
                    <a:pt x="1055" y="1861"/>
                  </a:lnTo>
                  <a:lnTo>
                    <a:pt x="1121" y="1823"/>
                  </a:lnTo>
                  <a:lnTo>
                    <a:pt x="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11"/>
            <p:cNvSpPr/>
            <p:nvPr/>
          </p:nvSpPr>
          <p:spPr>
            <a:xfrm>
              <a:off x="3211812" y="5167909"/>
              <a:ext cx="13933" cy="13750"/>
            </a:xfrm>
            <a:custGeom>
              <a:avLst/>
              <a:gdLst/>
              <a:ahLst/>
              <a:cxnLst/>
              <a:rect l="l" t="t" r="r" b="b"/>
              <a:pathLst>
                <a:path w="457" h="451" extrusionOk="0">
                  <a:moveTo>
                    <a:pt x="229" y="1"/>
                  </a:moveTo>
                  <a:cubicBezTo>
                    <a:pt x="106" y="1"/>
                    <a:pt x="1" y="100"/>
                    <a:pt x="1" y="229"/>
                  </a:cubicBezTo>
                  <a:cubicBezTo>
                    <a:pt x="1" y="352"/>
                    <a:pt x="106" y="451"/>
                    <a:pt x="229" y="451"/>
                  </a:cubicBezTo>
                  <a:cubicBezTo>
                    <a:pt x="352" y="451"/>
                    <a:pt x="456" y="352"/>
                    <a:pt x="456" y="229"/>
                  </a:cubicBezTo>
                  <a:cubicBezTo>
                    <a:pt x="456" y="100"/>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11"/>
            <p:cNvSpPr/>
            <p:nvPr/>
          </p:nvSpPr>
          <p:spPr>
            <a:xfrm>
              <a:off x="3179709" y="5112178"/>
              <a:ext cx="13780" cy="13933"/>
            </a:xfrm>
            <a:custGeom>
              <a:avLst/>
              <a:gdLst/>
              <a:ahLst/>
              <a:cxnLst/>
              <a:rect l="l" t="t" r="r" b="b"/>
              <a:pathLst>
                <a:path w="452" h="457" extrusionOk="0">
                  <a:moveTo>
                    <a:pt x="223" y="1"/>
                  </a:moveTo>
                  <a:cubicBezTo>
                    <a:pt x="100" y="1"/>
                    <a:pt x="0" y="106"/>
                    <a:pt x="0" y="229"/>
                  </a:cubicBezTo>
                  <a:cubicBezTo>
                    <a:pt x="0" y="353"/>
                    <a:pt x="100" y="456"/>
                    <a:pt x="223" y="456"/>
                  </a:cubicBezTo>
                  <a:cubicBezTo>
                    <a:pt x="351" y="456"/>
                    <a:pt x="451" y="353"/>
                    <a:pt x="451" y="229"/>
                  </a:cubicBezTo>
                  <a:cubicBezTo>
                    <a:pt x="451" y="106"/>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11"/>
            <p:cNvSpPr/>
            <p:nvPr/>
          </p:nvSpPr>
          <p:spPr>
            <a:xfrm>
              <a:off x="3281263" y="5228701"/>
              <a:ext cx="97743" cy="113596"/>
            </a:xfrm>
            <a:custGeom>
              <a:avLst/>
              <a:gdLst/>
              <a:ahLst/>
              <a:cxnLst/>
              <a:rect l="l" t="t" r="r" b="b"/>
              <a:pathLst>
                <a:path w="3206" h="3726" extrusionOk="0">
                  <a:moveTo>
                    <a:pt x="1079" y="0"/>
                  </a:moveTo>
                  <a:lnTo>
                    <a:pt x="1" y="1860"/>
                  </a:lnTo>
                  <a:lnTo>
                    <a:pt x="1079" y="3725"/>
                  </a:lnTo>
                  <a:lnTo>
                    <a:pt x="3205" y="3725"/>
                  </a:lnTo>
                  <a:lnTo>
                    <a:pt x="3205" y="3645"/>
                  </a:lnTo>
                  <a:lnTo>
                    <a:pt x="1126" y="3645"/>
                  </a:lnTo>
                  <a:lnTo>
                    <a:pt x="96" y="1860"/>
                  </a:lnTo>
                  <a:lnTo>
                    <a:pt x="1126" y="80"/>
                  </a:lnTo>
                  <a:lnTo>
                    <a:pt x="3205" y="80"/>
                  </a:lnTo>
                  <a:lnTo>
                    <a:pt x="3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11"/>
            <p:cNvSpPr/>
            <p:nvPr/>
          </p:nvSpPr>
          <p:spPr>
            <a:xfrm>
              <a:off x="3275806" y="5278731"/>
              <a:ext cx="13902" cy="13780"/>
            </a:xfrm>
            <a:custGeom>
              <a:avLst/>
              <a:gdLst/>
              <a:ahLst/>
              <a:cxnLst/>
              <a:rect l="l" t="t" r="r" b="b"/>
              <a:pathLst>
                <a:path w="456" h="452" extrusionOk="0">
                  <a:moveTo>
                    <a:pt x="228" y="1"/>
                  </a:moveTo>
                  <a:cubicBezTo>
                    <a:pt x="104" y="1"/>
                    <a:pt x="0" y="101"/>
                    <a:pt x="0" y="229"/>
                  </a:cubicBezTo>
                  <a:cubicBezTo>
                    <a:pt x="0" y="353"/>
                    <a:pt x="104" y="452"/>
                    <a:pt x="228" y="452"/>
                  </a:cubicBezTo>
                  <a:cubicBezTo>
                    <a:pt x="351" y="452"/>
                    <a:pt x="456" y="353"/>
                    <a:pt x="456" y="229"/>
                  </a:cubicBezTo>
                  <a:cubicBezTo>
                    <a:pt x="456" y="101"/>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11"/>
            <p:cNvSpPr/>
            <p:nvPr/>
          </p:nvSpPr>
          <p:spPr>
            <a:xfrm>
              <a:off x="3308061" y="5223031"/>
              <a:ext cx="13780" cy="13933"/>
            </a:xfrm>
            <a:custGeom>
              <a:avLst/>
              <a:gdLst/>
              <a:ahLst/>
              <a:cxnLst/>
              <a:rect l="l" t="t" r="r" b="b"/>
              <a:pathLst>
                <a:path w="452" h="457" extrusionOk="0">
                  <a:moveTo>
                    <a:pt x="228" y="1"/>
                  </a:moveTo>
                  <a:cubicBezTo>
                    <a:pt x="99" y="1"/>
                    <a:pt x="0" y="105"/>
                    <a:pt x="0" y="228"/>
                  </a:cubicBezTo>
                  <a:cubicBezTo>
                    <a:pt x="0" y="351"/>
                    <a:pt x="99" y="456"/>
                    <a:pt x="228" y="456"/>
                  </a:cubicBezTo>
                  <a:cubicBezTo>
                    <a:pt x="351" y="456"/>
                    <a:pt x="451" y="351"/>
                    <a:pt x="451" y="228"/>
                  </a:cubicBezTo>
                  <a:cubicBezTo>
                    <a:pt x="451"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11"/>
            <p:cNvSpPr/>
            <p:nvPr/>
          </p:nvSpPr>
          <p:spPr>
            <a:xfrm>
              <a:off x="3308061" y="5334035"/>
              <a:ext cx="13780" cy="13780"/>
            </a:xfrm>
            <a:custGeom>
              <a:avLst/>
              <a:gdLst/>
              <a:ahLst/>
              <a:cxnLst/>
              <a:rect l="l" t="t" r="r" b="b"/>
              <a:pathLst>
                <a:path w="452" h="452" extrusionOk="0">
                  <a:moveTo>
                    <a:pt x="228" y="0"/>
                  </a:moveTo>
                  <a:cubicBezTo>
                    <a:pt x="99" y="0"/>
                    <a:pt x="0" y="99"/>
                    <a:pt x="0" y="223"/>
                  </a:cubicBezTo>
                  <a:cubicBezTo>
                    <a:pt x="0" y="351"/>
                    <a:pt x="99"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11"/>
            <p:cNvSpPr/>
            <p:nvPr/>
          </p:nvSpPr>
          <p:spPr>
            <a:xfrm>
              <a:off x="3372024" y="5223031"/>
              <a:ext cx="13750" cy="13933"/>
            </a:xfrm>
            <a:custGeom>
              <a:avLst/>
              <a:gdLst/>
              <a:ahLst/>
              <a:cxnLst/>
              <a:rect l="l" t="t" r="r" b="b"/>
              <a:pathLst>
                <a:path w="451" h="457" extrusionOk="0">
                  <a:moveTo>
                    <a:pt x="228" y="1"/>
                  </a:moveTo>
                  <a:cubicBezTo>
                    <a:pt x="99" y="1"/>
                    <a:pt x="0" y="105"/>
                    <a:pt x="0" y="228"/>
                  </a:cubicBezTo>
                  <a:cubicBezTo>
                    <a:pt x="0" y="351"/>
                    <a:pt x="99" y="456"/>
                    <a:pt x="228" y="456"/>
                  </a:cubicBezTo>
                  <a:cubicBezTo>
                    <a:pt x="351" y="456"/>
                    <a:pt x="450" y="351"/>
                    <a:pt x="450" y="228"/>
                  </a:cubicBezTo>
                  <a:cubicBezTo>
                    <a:pt x="450" y="105"/>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11"/>
            <p:cNvSpPr/>
            <p:nvPr/>
          </p:nvSpPr>
          <p:spPr>
            <a:xfrm>
              <a:off x="3377359" y="5172970"/>
              <a:ext cx="131005" cy="113048"/>
            </a:xfrm>
            <a:custGeom>
              <a:avLst/>
              <a:gdLst/>
              <a:ahLst/>
              <a:cxnLst/>
              <a:rect l="l" t="t" r="r" b="b"/>
              <a:pathLst>
                <a:path w="4297" h="3708" extrusionOk="0">
                  <a:moveTo>
                    <a:pt x="1078" y="0"/>
                  </a:moveTo>
                  <a:lnTo>
                    <a:pt x="1" y="1861"/>
                  </a:lnTo>
                  <a:lnTo>
                    <a:pt x="1068" y="3708"/>
                  </a:lnTo>
                  <a:lnTo>
                    <a:pt x="1135" y="3665"/>
                  </a:lnTo>
                  <a:lnTo>
                    <a:pt x="95" y="1861"/>
                  </a:lnTo>
                  <a:lnTo>
                    <a:pt x="1125" y="81"/>
                  </a:lnTo>
                  <a:lnTo>
                    <a:pt x="3186" y="81"/>
                  </a:lnTo>
                  <a:lnTo>
                    <a:pt x="4224" y="1885"/>
                  </a:lnTo>
                  <a:lnTo>
                    <a:pt x="4296" y="1842"/>
                  </a:lnTo>
                  <a:lnTo>
                    <a:pt x="3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11"/>
            <p:cNvSpPr/>
            <p:nvPr/>
          </p:nvSpPr>
          <p:spPr>
            <a:xfrm>
              <a:off x="3404158" y="5167482"/>
              <a:ext cx="13902" cy="13780"/>
            </a:xfrm>
            <a:custGeom>
              <a:avLst/>
              <a:gdLst/>
              <a:ahLst/>
              <a:cxnLst/>
              <a:rect l="l" t="t" r="r" b="b"/>
              <a:pathLst>
                <a:path w="456" h="452" extrusionOk="0">
                  <a:moveTo>
                    <a:pt x="228" y="0"/>
                  </a:moveTo>
                  <a:cubicBezTo>
                    <a:pt x="104" y="0"/>
                    <a:pt x="0" y="100"/>
                    <a:pt x="0" y="223"/>
                  </a:cubicBezTo>
                  <a:cubicBezTo>
                    <a:pt x="0" y="351"/>
                    <a:pt x="104" y="451"/>
                    <a:pt x="228" y="451"/>
                  </a:cubicBezTo>
                  <a:cubicBezTo>
                    <a:pt x="351" y="451"/>
                    <a:pt x="456" y="351"/>
                    <a:pt x="456" y="223"/>
                  </a:cubicBezTo>
                  <a:cubicBezTo>
                    <a:pt x="456" y="100"/>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11"/>
            <p:cNvSpPr/>
            <p:nvPr/>
          </p:nvSpPr>
          <p:spPr>
            <a:xfrm>
              <a:off x="3281720" y="5117269"/>
              <a:ext cx="97286" cy="57469"/>
            </a:xfrm>
            <a:custGeom>
              <a:avLst/>
              <a:gdLst/>
              <a:ahLst/>
              <a:cxnLst/>
              <a:rect l="l" t="t" r="r" b="b"/>
              <a:pathLst>
                <a:path w="3191" h="1885" extrusionOk="0">
                  <a:moveTo>
                    <a:pt x="1064" y="0"/>
                  </a:moveTo>
                  <a:lnTo>
                    <a:pt x="1" y="1842"/>
                  </a:lnTo>
                  <a:lnTo>
                    <a:pt x="67" y="1884"/>
                  </a:lnTo>
                  <a:lnTo>
                    <a:pt x="1111" y="81"/>
                  </a:lnTo>
                  <a:lnTo>
                    <a:pt x="3190" y="81"/>
                  </a:lnTo>
                  <a:lnTo>
                    <a:pt x="319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11"/>
            <p:cNvSpPr/>
            <p:nvPr/>
          </p:nvSpPr>
          <p:spPr>
            <a:xfrm>
              <a:off x="3308061" y="5111782"/>
              <a:ext cx="13780" cy="13780"/>
            </a:xfrm>
            <a:custGeom>
              <a:avLst/>
              <a:gdLst/>
              <a:ahLst/>
              <a:cxnLst/>
              <a:rect l="l" t="t" r="r" b="b"/>
              <a:pathLst>
                <a:path w="452" h="452" extrusionOk="0">
                  <a:moveTo>
                    <a:pt x="228" y="0"/>
                  </a:moveTo>
                  <a:cubicBezTo>
                    <a:pt x="99" y="0"/>
                    <a:pt x="0" y="99"/>
                    <a:pt x="0" y="228"/>
                  </a:cubicBezTo>
                  <a:cubicBezTo>
                    <a:pt x="0" y="351"/>
                    <a:pt x="99" y="451"/>
                    <a:pt x="228" y="451"/>
                  </a:cubicBezTo>
                  <a:cubicBezTo>
                    <a:pt x="351" y="451"/>
                    <a:pt x="451" y="351"/>
                    <a:pt x="451" y="228"/>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11"/>
            <p:cNvSpPr/>
            <p:nvPr/>
          </p:nvSpPr>
          <p:spPr>
            <a:xfrm>
              <a:off x="3569644" y="5283823"/>
              <a:ext cx="130852" cy="113596"/>
            </a:xfrm>
            <a:custGeom>
              <a:avLst/>
              <a:gdLst/>
              <a:ahLst/>
              <a:cxnLst/>
              <a:rect l="l" t="t" r="r" b="b"/>
              <a:pathLst>
                <a:path w="4292" h="3726" extrusionOk="0">
                  <a:moveTo>
                    <a:pt x="1078" y="0"/>
                  </a:moveTo>
                  <a:lnTo>
                    <a:pt x="1" y="1860"/>
                  </a:lnTo>
                  <a:lnTo>
                    <a:pt x="1078" y="3726"/>
                  </a:lnTo>
                  <a:lnTo>
                    <a:pt x="3205" y="3726"/>
                  </a:lnTo>
                  <a:lnTo>
                    <a:pt x="3205" y="3645"/>
                  </a:lnTo>
                  <a:lnTo>
                    <a:pt x="1122" y="3645"/>
                  </a:lnTo>
                  <a:lnTo>
                    <a:pt x="96" y="1860"/>
                  </a:lnTo>
                  <a:lnTo>
                    <a:pt x="1122" y="81"/>
                  </a:lnTo>
                  <a:lnTo>
                    <a:pt x="3181" y="81"/>
                  </a:lnTo>
                  <a:lnTo>
                    <a:pt x="4220" y="1884"/>
                  </a:lnTo>
                  <a:lnTo>
                    <a:pt x="4292" y="1842"/>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11"/>
            <p:cNvSpPr/>
            <p:nvPr/>
          </p:nvSpPr>
          <p:spPr>
            <a:xfrm>
              <a:off x="3564156" y="5333883"/>
              <a:ext cx="13933" cy="13933"/>
            </a:xfrm>
            <a:custGeom>
              <a:avLst/>
              <a:gdLst/>
              <a:ahLst/>
              <a:cxnLst/>
              <a:rect l="l" t="t" r="r" b="b"/>
              <a:pathLst>
                <a:path w="457" h="457" extrusionOk="0">
                  <a:moveTo>
                    <a:pt x="229" y="1"/>
                  </a:moveTo>
                  <a:cubicBezTo>
                    <a:pt x="100" y="1"/>
                    <a:pt x="1" y="104"/>
                    <a:pt x="1" y="228"/>
                  </a:cubicBezTo>
                  <a:cubicBezTo>
                    <a:pt x="1" y="351"/>
                    <a:pt x="100" y="456"/>
                    <a:pt x="229" y="456"/>
                  </a:cubicBezTo>
                  <a:cubicBezTo>
                    <a:pt x="352" y="456"/>
                    <a:pt x="456" y="351"/>
                    <a:pt x="456" y="228"/>
                  </a:cubicBezTo>
                  <a:cubicBezTo>
                    <a:pt x="456"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11"/>
            <p:cNvSpPr/>
            <p:nvPr/>
          </p:nvSpPr>
          <p:spPr>
            <a:xfrm>
              <a:off x="3692509" y="5333883"/>
              <a:ext cx="13780" cy="13933"/>
            </a:xfrm>
            <a:custGeom>
              <a:avLst/>
              <a:gdLst/>
              <a:ahLst/>
              <a:cxnLst/>
              <a:rect l="l" t="t" r="r" b="b"/>
              <a:pathLst>
                <a:path w="452" h="457" extrusionOk="0">
                  <a:moveTo>
                    <a:pt x="229" y="1"/>
                  </a:moveTo>
                  <a:cubicBezTo>
                    <a:pt x="100" y="1"/>
                    <a:pt x="1" y="104"/>
                    <a:pt x="1" y="228"/>
                  </a:cubicBezTo>
                  <a:cubicBezTo>
                    <a:pt x="1" y="351"/>
                    <a:pt x="100" y="456"/>
                    <a:pt x="229" y="456"/>
                  </a:cubicBezTo>
                  <a:cubicBezTo>
                    <a:pt x="352" y="456"/>
                    <a:pt x="452" y="351"/>
                    <a:pt x="452" y="228"/>
                  </a:cubicBezTo>
                  <a:cubicBezTo>
                    <a:pt x="452" y="104"/>
                    <a:pt x="352"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11"/>
            <p:cNvSpPr/>
            <p:nvPr/>
          </p:nvSpPr>
          <p:spPr>
            <a:xfrm>
              <a:off x="3596443" y="5278335"/>
              <a:ext cx="13780" cy="13780"/>
            </a:xfrm>
            <a:custGeom>
              <a:avLst/>
              <a:gdLst/>
              <a:ahLst/>
              <a:cxnLst/>
              <a:rect l="l" t="t" r="r" b="b"/>
              <a:pathLst>
                <a:path w="452" h="452" extrusionOk="0">
                  <a:moveTo>
                    <a:pt x="223" y="0"/>
                  </a:moveTo>
                  <a:cubicBezTo>
                    <a:pt x="100" y="0"/>
                    <a:pt x="0" y="99"/>
                    <a:pt x="0" y="223"/>
                  </a:cubicBezTo>
                  <a:cubicBezTo>
                    <a:pt x="0" y="351"/>
                    <a:pt x="100" y="451"/>
                    <a:pt x="223" y="451"/>
                  </a:cubicBezTo>
                  <a:cubicBezTo>
                    <a:pt x="351" y="451"/>
                    <a:pt x="451" y="351"/>
                    <a:pt x="451" y="223"/>
                  </a:cubicBezTo>
                  <a:cubicBezTo>
                    <a:pt x="451" y="99"/>
                    <a:pt x="351"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11"/>
            <p:cNvSpPr/>
            <p:nvPr/>
          </p:nvSpPr>
          <p:spPr>
            <a:xfrm>
              <a:off x="3596443" y="5389126"/>
              <a:ext cx="13780" cy="13780"/>
            </a:xfrm>
            <a:custGeom>
              <a:avLst/>
              <a:gdLst/>
              <a:ahLst/>
              <a:cxnLst/>
              <a:rect l="l" t="t" r="r" b="b"/>
              <a:pathLst>
                <a:path w="452" h="452" extrusionOk="0">
                  <a:moveTo>
                    <a:pt x="223" y="1"/>
                  </a:moveTo>
                  <a:cubicBezTo>
                    <a:pt x="100" y="1"/>
                    <a:pt x="0" y="101"/>
                    <a:pt x="0" y="229"/>
                  </a:cubicBezTo>
                  <a:cubicBezTo>
                    <a:pt x="0" y="353"/>
                    <a:pt x="100"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11"/>
            <p:cNvSpPr/>
            <p:nvPr/>
          </p:nvSpPr>
          <p:spPr>
            <a:xfrm>
              <a:off x="3660405" y="5389126"/>
              <a:ext cx="13780" cy="13780"/>
            </a:xfrm>
            <a:custGeom>
              <a:avLst/>
              <a:gdLst/>
              <a:ahLst/>
              <a:cxnLst/>
              <a:rect l="l" t="t" r="r" b="b"/>
              <a:pathLst>
                <a:path w="452" h="452" extrusionOk="0">
                  <a:moveTo>
                    <a:pt x="223" y="1"/>
                  </a:moveTo>
                  <a:cubicBezTo>
                    <a:pt x="99" y="1"/>
                    <a:pt x="0" y="101"/>
                    <a:pt x="0" y="229"/>
                  </a:cubicBezTo>
                  <a:cubicBezTo>
                    <a:pt x="0" y="353"/>
                    <a:pt x="99" y="452"/>
                    <a:pt x="223" y="452"/>
                  </a:cubicBezTo>
                  <a:cubicBezTo>
                    <a:pt x="351" y="452"/>
                    <a:pt x="451" y="353"/>
                    <a:pt x="451" y="229"/>
                  </a:cubicBezTo>
                  <a:cubicBezTo>
                    <a:pt x="451" y="101"/>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11"/>
            <p:cNvSpPr/>
            <p:nvPr/>
          </p:nvSpPr>
          <p:spPr>
            <a:xfrm>
              <a:off x="3185502" y="5173397"/>
              <a:ext cx="130547" cy="57469"/>
            </a:xfrm>
            <a:custGeom>
              <a:avLst/>
              <a:gdLst/>
              <a:ahLst/>
              <a:cxnLst/>
              <a:rect l="l" t="t" r="r" b="b"/>
              <a:pathLst>
                <a:path w="4282"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11"/>
            <p:cNvSpPr/>
            <p:nvPr/>
          </p:nvSpPr>
          <p:spPr>
            <a:xfrm>
              <a:off x="3218642" y="5284524"/>
              <a:ext cx="64268" cy="2500"/>
            </a:xfrm>
            <a:custGeom>
              <a:avLst/>
              <a:gdLst/>
              <a:ahLst/>
              <a:cxnLst/>
              <a:rect l="l" t="t" r="r" b="b"/>
              <a:pathLst>
                <a:path w="2108" h="82" extrusionOk="0">
                  <a:moveTo>
                    <a:pt x="0" y="1"/>
                  </a:moveTo>
                  <a:lnTo>
                    <a:pt x="0" y="82"/>
                  </a:lnTo>
                  <a:lnTo>
                    <a:pt x="2107" y="82"/>
                  </a:lnTo>
                  <a:lnTo>
                    <a:pt x="2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11"/>
            <p:cNvSpPr/>
            <p:nvPr/>
          </p:nvSpPr>
          <p:spPr>
            <a:xfrm>
              <a:off x="3179709" y="5223640"/>
              <a:ext cx="13780" cy="13780"/>
            </a:xfrm>
            <a:custGeom>
              <a:avLst/>
              <a:gdLst/>
              <a:ahLst/>
              <a:cxnLst/>
              <a:rect l="l" t="t" r="r" b="b"/>
              <a:pathLst>
                <a:path w="452" h="452" extrusionOk="0">
                  <a:moveTo>
                    <a:pt x="228" y="0"/>
                  </a:moveTo>
                  <a:cubicBezTo>
                    <a:pt x="100" y="0"/>
                    <a:pt x="0" y="99"/>
                    <a:pt x="0" y="223"/>
                  </a:cubicBezTo>
                  <a:cubicBezTo>
                    <a:pt x="0" y="351"/>
                    <a:pt x="100" y="451"/>
                    <a:pt x="228" y="451"/>
                  </a:cubicBezTo>
                  <a:cubicBezTo>
                    <a:pt x="351" y="451"/>
                    <a:pt x="451" y="351"/>
                    <a:pt x="451" y="223"/>
                  </a:cubicBezTo>
                  <a:cubicBezTo>
                    <a:pt x="451" y="99"/>
                    <a:pt x="351"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11"/>
            <p:cNvSpPr/>
            <p:nvPr/>
          </p:nvSpPr>
          <p:spPr>
            <a:xfrm>
              <a:off x="3275806" y="5167909"/>
              <a:ext cx="13902" cy="13750"/>
            </a:xfrm>
            <a:custGeom>
              <a:avLst/>
              <a:gdLst/>
              <a:ahLst/>
              <a:cxnLst/>
              <a:rect l="l" t="t" r="r" b="b"/>
              <a:pathLst>
                <a:path w="456" h="451" extrusionOk="0">
                  <a:moveTo>
                    <a:pt x="228" y="1"/>
                  </a:moveTo>
                  <a:cubicBezTo>
                    <a:pt x="104" y="1"/>
                    <a:pt x="0" y="100"/>
                    <a:pt x="0" y="229"/>
                  </a:cubicBezTo>
                  <a:cubicBezTo>
                    <a:pt x="0" y="352"/>
                    <a:pt x="104" y="451"/>
                    <a:pt x="228" y="451"/>
                  </a:cubicBezTo>
                  <a:cubicBezTo>
                    <a:pt x="351" y="451"/>
                    <a:pt x="456" y="352"/>
                    <a:pt x="456" y="229"/>
                  </a:cubicBezTo>
                  <a:cubicBezTo>
                    <a:pt x="456" y="100"/>
                    <a:pt x="351" y="1"/>
                    <a:pt x="2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11"/>
            <p:cNvSpPr/>
            <p:nvPr/>
          </p:nvSpPr>
          <p:spPr>
            <a:xfrm>
              <a:off x="3473883" y="5228091"/>
              <a:ext cx="130517" cy="57469"/>
            </a:xfrm>
            <a:custGeom>
              <a:avLst/>
              <a:gdLst/>
              <a:ahLst/>
              <a:cxnLst/>
              <a:rect l="l" t="t" r="r" b="b"/>
              <a:pathLst>
                <a:path w="4281" h="1885" extrusionOk="0">
                  <a:moveTo>
                    <a:pt x="1063" y="1"/>
                  </a:moveTo>
                  <a:lnTo>
                    <a:pt x="0" y="1843"/>
                  </a:lnTo>
                  <a:lnTo>
                    <a:pt x="71" y="1885"/>
                  </a:lnTo>
                  <a:lnTo>
                    <a:pt x="1111" y="82"/>
                  </a:lnTo>
                  <a:lnTo>
                    <a:pt x="3170" y="82"/>
                  </a:lnTo>
                  <a:lnTo>
                    <a:pt x="4210" y="1885"/>
                  </a:lnTo>
                  <a:lnTo>
                    <a:pt x="4281" y="1843"/>
                  </a:lnTo>
                  <a:lnTo>
                    <a:pt x="32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11"/>
            <p:cNvSpPr/>
            <p:nvPr/>
          </p:nvSpPr>
          <p:spPr>
            <a:xfrm>
              <a:off x="3473426" y="5450223"/>
              <a:ext cx="130974" cy="113017"/>
            </a:xfrm>
            <a:custGeom>
              <a:avLst/>
              <a:gdLst/>
              <a:ahLst/>
              <a:cxnLst/>
              <a:rect l="l" t="t" r="r" b="b"/>
              <a:pathLst>
                <a:path w="4296" h="3707" extrusionOk="0">
                  <a:moveTo>
                    <a:pt x="1078" y="0"/>
                  </a:moveTo>
                  <a:lnTo>
                    <a:pt x="0" y="1865"/>
                  </a:lnTo>
                  <a:lnTo>
                    <a:pt x="1069" y="3707"/>
                  </a:lnTo>
                  <a:lnTo>
                    <a:pt x="1135" y="3669"/>
                  </a:lnTo>
                  <a:lnTo>
                    <a:pt x="96" y="1865"/>
                  </a:lnTo>
                  <a:lnTo>
                    <a:pt x="1126" y="86"/>
                  </a:lnTo>
                  <a:lnTo>
                    <a:pt x="3185" y="86"/>
                  </a:lnTo>
                  <a:lnTo>
                    <a:pt x="4225" y="1884"/>
                  </a:lnTo>
                  <a:lnTo>
                    <a:pt x="4296" y="1847"/>
                  </a:lnTo>
                  <a:lnTo>
                    <a:pt x="32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11"/>
            <p:cNvSpPr/>
            <p:nvPr/>
          </p:nvSpPr>
          <p:spPr>
            <a:xfrm>
              <a:off x="3468090"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2" y="450"/>
                    <a:pt x="451" y="351"/>
                    <a:pt x="451" y="228"/>
                  </a:cubicBezTo>
                  <a:cubicBezTo>
                    <a:pt x="451" y="100"/>
                    <a:pt x="352"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11"/>
            <p:cNvSpPr/>
            <p:nvPr/>
          </p:nvSpPr>
          <p:spPr>
            <a:xfrm>
              <a:off x="3596443" y="5500436"/>
              <a:ext cx="13780" cy="13750"/>
            </a:xfrm>
            <a:custGeom>
              <a:avLst/>
              <a:gdLst/>
              <a:ahLst/>
              <a:cxnLst/>
              <a:rect l="l" t="t" r="r" b="b"/>
              <a:pathLst>
                <a:path w="452" h="451" extrusionOk="0">
                  <a:moveTo>
                    <a:pt x="223" y="1"/>
                  </a:moveTo>
                  <a:cubicBezTo>
                    <a:pt x="100" y="1"/>
                    <a:pt x="0" y="100"/>
                    <a:pt x="0" y="228"/>
                  </a:cubicBezTo>
                  <a:cubicBezTo>
                    <a:pt x="0" y="351"/>
                    <a:pt x="100" y="450"/>
                    <a:pt x="223" y="450"/>
                  </a:cubicBezTo>
                  <a:cubicBezTo>
                    <a:pt x="351" y="450"/>
                    <a:pt x="451" y="351"/>
                    <a:pt x="451" y="228"/>
                  </a:cubicBezTo>
                  <a:cubicBezTo>
                    <a:pt x="451" y="100"/>
                    <a:pt x="351" y="1"/>
                    <a:pt x="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11"/>
            <p:cNvSpPr/>
            <p:nvPr/>
          </p:nvSpPr>
          <p:spPr>
            <a:xfrm>
              <a:off x="3500194" y="5444705"/>
              <a:ext cx="13780" cy="13902"/>
            </a:xfrm>
            <a:custGeom>
              <a:avLst/>
              <a:gdLst/>
              <a:ahLst/>
              <a:cxnLst/>
              <a:rect l="l" t="t" r="r" b="b"/>
              <a:pathLst>
                <a:path w="452" h="456" extrusionOk="0">
                  <a:moveTo>
                    <a:pt x="228" y="0"/>
                  </a:moveTo>
                  <a:cubicBezTo>
                    <a:pt x="101" y="0"/>
                    <a:pt x="1" y="105"/>
                    <a:pt x="1" y="228"/>
                  </a:cubicBezTo>
                  <a:cubicBezTo>
                    <a:pt x="1" y="352"/>
                    <a:pt x="101" y="456"/>
                    <a:pt x="228" y="456"/>
                  </a:cubicBezTo>
                  <a:cubicBezTo>
                    <a:pt x="353" y="456"/>
                    <a:pt x="452" y="352"/>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11"/>
            <p:cNvSpPr/>
            <p:nvPr/>
          </p:nvSpPr>
          <p:spPr>
            <a:xfrm>
              <a:off x="3500194" y="5555558"/>
              <a:ext cx="13780" cy="13902"/>
            </a:xfrm>
            <a:custGeom>
              <a:avLst/>
              <a:gdLst/>
              <a:ahLst/>
              <a:cxnLst/>
              <a:rect l="l" t="t" r="r" b="b"/>
              <a:pathLst>
                <a:path w="452" h="456" extrusionOk="0">
                  <a:moveTo>
                    <a:pt x="228" y="0"/>
                  </a:moveTo>
                  <a:cubicBezTo>
                    <a:pt x="101" y="0"/>
                    <a:pt x="1" y="105"/>
                    <a:pt x="1" y="228"/>
                  </a:cubicBezTo>
                  <a:cubicBezTo>
                    <a:pt x="1" y="357"/>
                    <a:pt x="101" y="456"/>
                    <a:pt x="228" y="456"/>
                  </a:cubicBezTo>
                  <a:cubicBezTo>
                    <a:pt x="353" y="456"/>
                    <a:pt x="452" y="357"/>
                    <a:pt x="452" y="228"/>
                  </a:cubicBezTo>
                  <a:cubicBezTo>
                    <a:pt x="452" y="105"/>
                    <a:pt x="353" y="0"/>
                    <a:pt x="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11"/>
            <p:cNvSpPr/>
            <p:nvPr/>
          </p:nvSpPr>
          <p:spPr>
            <a:xfrm>
              <a:off x="3564156" y="5444705"/>
              <a:ext cx="13780" cy="13902"/>
            </a:xfrm>
            <a:custGeom>
              <a:avLst/>
              <a:gdLst/>
              <a:ahLst/>
              <a:cxnLst/>
              <a:rect l="l" t="t" r="r" b="b"/>
              <a:pathLst>
                <a:path w="452" h="456" extrusionOk="0">
                  <a:moveTo>
                    <a:pt x="229" y="0"/>
                  </a:moveTo>
                  <a:cubicBezTo>
                    <a:pt x="100" y="0"/>
                    <a:pt x="1" y="105"/>
                    <a:pt x="1" y="228"/>
                  </a:cubicBezTo>
                  <a:cubicBezTo>
                    <a:pt x="1" y="352"/>
                    <a:pt x="100" y="456"/>
                    <a:pt x="229" y="456"/>
                  </a:cubicBezTo>
                  <a:cubicBezTo>
                    <a:pt x="352" y="456"/>
                    <a:pt x="452" y="352"/>
                    <a:pt x="452" y="228"/>
                  </a:cubicBezTo>
                  <a:cubicBezTo>
                    <a:pt x="452" y="105"/>
                    <a:pt x="352" y="0"/>
                    <a:pt x="2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11"/>
            <p:cNvSpPr/>
            <p:nvPr/>
          </p:nvSpPr>
          <p:spPr>
            <a:xfrm>
              <a:off x="3570101" y="5395651"/>
              <a:ext cx="34298" cy="56768"/>
            </a:xfrm>
            <a:custGeom>
              <a:avLst/>
              <a:gdLst/>
              <a:ahLst/>
              <a:cxnLst/>
              <a:rect l="l" t="t" r="r" b="b"/>
              <a:pathLst>
                <a:path w="1125" h="1862" extrusionOk="0">
                  <a:moveTo>
                    <a:pt x="1054" y="1"/>
                  </a:moveTo>
                  <a:lnTo>
                    <a:pt x="1" y="1823"/>
                  </a:lnTo>
                  <a:lnTo>
                    <a:pt x="71" y="1861"/>
                  </a:lnTo>
                  <a:lnTo>
                    <a:pt x="1125" y="39"/>
                  </a:lnTo>
                  <a:lnTo>
                    <a:pt x="10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11"/>
            <p:cNvSpPr/>
            <p:nvPr/>
          </p:nvSpPr>
          <p:spPr>
            <a:xfrm>
              <a:off x="3473608" y="5339371"/>
              <a:ext cx="97682" cy="113048"/>
            </a:xfrm>
            <a:custGeom>
              <a:avLst/>
              <a:gdLst/>
              <a:ahLst/>
              <a:cxnLst/>
              <a:rect l="l" t="t" r="r" b="b"/>
              <a:pathLst>
                <a:path w="3204" h="3708" extrusionOk="0">
                  <a:moveTo>
                    <a:pt x="1072" y="1"/>
                  </a:moveTo>
                  <a:lnTo>
                    <a:pt x="0" y="1866"/>
                  </a:lnTo>
                  <a:lnTo>
                    <a:pt x="1063" y="3707"/>
                  </a:lnTo>
                  <a:lnTo>
                    <a:pt x="1134" y="3669"/>
                  </a:lnTo>
                  <a:lnTo>
                    <a:pt x="90" y="1866"/>
                  </a:lnTo>
                  <a:lnTo>
                    <a:pt x="1120" y="86"/>
                  </a:lnTo>
                  <a:lnTo>
                    <a:pt x="3203" y="86"/>
                  </a:lnTo>
                  <a:lnTo>
                    <a:pt x="320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4468" y="654105"/>
            <a:ext cx="9963000" cy="8418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accent1"/>
              </a:buClr>
              <a:buSzPts val="3500"/>
              <a:buFont typeface="Montserrat ExtraBold"/>
              <a:buNone/>
              <a:defRPr sz="3500">
                <a:solidFill>
                  <a:schemeClr val="accent1"/>
                </a:solidFill>
                <a:latin typeface="Montserrat ExtraBold"/>
                <a:ea typeface="Montserrat ExtraBold"/>
                <a:cs typeface="Montserrat ExtraBold"/>
                <a:sym typeface="Montserrat ExtraBold"/>
              </a:defRPr>
            </a:lvl1pPr>
            <a:lvl2pPr lvl="1">
              <a:spcBef>
                <a:spcPts val="0"/>
              </a:spcBef>
              <a:spcAft>
                <a:spcPts val="0"/>
              </a:spcAft>
              <a:buClr>
                <a:schemeClr val="accent1"/>
              </a:buClr>
              <a:buSzPts val="3500"/>
              <a:buFont typeface="Montserrat ExtraBold"/>
              <a:buNone/>
              <a:defRPr sz="3500">
                <a:solidFill>
                  <a:schemeClr val="accent1"/>
                </a:solidFill>
                <a:latin typeface="Montserrat ExtraBold"/>
                <a:ea typeface="Montserrat ExtraBold"/>
                <a:cs typeface="Montserrat ExtraBold"/>
                <a:sym typeface="Montserrat ExtraBold"/>
              </a:defRPr>
            </a:lvl2pPr>
            <a:lvl3pPr lvl="2">
              <a:spcBef>
                <a:spcPts val="0"/>
              </a:spcBef>
              <a:spcAft>
                <a:spcPts val="0"/>
              </a:spcAft>
              <a:buClr>
                <a:schemeClr val="accent1"/>
              </a:buClr>
              <a:buSzPts val="3500"/>
              <a:buFont typeface="Montserrat ExtraBold"/>
              <a:buNone/>
              <a:defRPr sz="3500">
                <a:solidFill>
                  <a:schemeClr val="accent1"/>
                </a:solidFill>
                <a:latin typeface="Montserrat ExtraBold"/>
                <a:ea typeface="Montserrat ExtraBold"/>
                <a:cs typeface="Montserrat ExtraBold"/>
                <a:sym typeface="Montserrat ExtraBold"/>
              </a:defRPr>
            </a:lvl3pPr>
            <a:lvl4pPr lvl="3">
              <a:spcBef>
                <a:spcPts val="0"/>
              </a:spcBef>
              <a:spcAft>
                <a:spcPts val="0"/>
              </a:spcAft>
              <a:buClr>
                <a:schemeClr val="accent1"/>
              </a:buClr>
              <a:buSzPts val="3500"/>
              <a:buFont typeface="Montserrat ExtraBold"/>
              <a:buNone/>
              <a:defRPr sz="3500">
                <a:solidFill>
                  <a:schemeClr val="accent1"/>
                </a:solidFill>
                <a:latin typeface="Montserrat ExtraBold"/>
                <a:ea typeface="Montserrat ExtraBold"/>
                <a:cs typeface="Montserrat ExtraBold"/>
                <a:sym typeface="Montserrat ExtraBold"/>
              </a:defRPr>
            </a:lvl4pPr>
            <a:lvl5pPr lvl="4">
              <a:spcBef>
                <a:spcPts val="0"/>
              </a:spcBef>
              <a:spcAft>
                <a:spcPts val="0"/>
              </a:spcAft>
              <a:buClr>
                <a:schemeClr val="accent1"/>
              </a:buClr>
              <a:buSzPts val="3500"/>
              <a:buFont typeface="Montserrat ExtraBold"/>
              <a:buNone/>
              <a:defRPr sz="3500">
                <a:solidFill>
                  <a:schemeClr val="accent1"/>
                </a:solidFill>
                <a:latin typeface="Montserrat ExtraBold"/>
                <a:ea typeface="Montserrat ExtraBold"/>
                <a:cs typeface="Montserrat ExtraBold"/>
                <a:sym typeface="Montserrat ExtraBold"/>
              </a:defRPr>
            </a:lvl5pPr>
            <a:lvl6pPr lvl="5">
              <a:spcBef>
                <a:spcPts val="0"/>
              </a:spcBef>
              <a:spcAft>
                <a:spcPts val="0"/>
              </a:spcAft>
              <a:buClr>
                <a:schemeClr val="accent1"/>
              </a:buClr>
              <a:buSzPts val="3500"/>
              <a:buFont typeface="Montserrat ExtraBold"/>
              <a:buNone/>
              <a:defRPr sz="3500">
                <a:solidFill>
                  <a:schemeClr val="accent1"/>
                </a:solidFill>
                <a:latin typeface="Montserrat ExtraBold"/>
                <a:ea typeface="Montserrat ExtraBold"/>
                <a:cs typeface="Montserrat ExtraBold"/>
                <a:sym typeface="Montserrat ExtraBold"/>
              </a:defRPr>
            </a:lvl6pPr>
            <a:lvl7pPr lvl="6">
              <a:spcBef>
                <a:spcPts val="0"/>
              </a:spcBef>
              <a:spcAft>
                <a:spcPts val="0"/>
              </a:spcAft>
              <a:buClr>
                <a:schemeClr val="accent1"/>
              </a:buClr>
              <a:buSzPts val="3500"/>
              <a:buFont typeface="Montserrat ExtraBold"/>
              <a:buNone/>
              <a:defRPr sz="3500">
                <a:solidFill>
                  <a:schemeClr val="accent1"/>
                </a:solidFill>
                <a:latin typeface="Montserrat ExtraBold"/>
                <a:ea typeface="Montserrat ExtraBold"/>
                <a:cs typeface="Montserrat ExtraBold"/>
                <a:sym typeface="Montserrat ExtraBold"/>
              </a:defRPr>
            </a:lvl7pPr>
            <a:lvl8pPr lvl="7">
              <a:spcBef>
                <a:spcPts val="0"/>
              </a:spcBef>
              <a:spcAft>
                <a:spcPts val="0"/>
              </a:spcAft>
              <a:buClr>
                <a:schemeClr val="accent1"/>
              </a:buClr>
              <a:buSzPts val="3500"/>
              <a:buFont typeface="Montserrat ExtraBold"/>
              <a:buNone/>
              <a:defRPr sz="3500">
                <a:solidFill>
                  <a:schemeClr val="accent1"/>
                </a:solidFill>
                <a:latin typeface="Montserrat ExtraBold"/>
                <a:ea typeface="Montserrat ExtraBold"/>
                <a:cs typeface="Montserrat ExtraBold"/>
                <a:sym typeface="Montserrat ExtraBold"/>
              </a:defRPr>
            </a:lvl8pPr>
            <a:lvl9pPr lvl="8">
              <a:spcBef>
                <a:spcPts val="0"/>
              </a:spcBef>
              <a:spcAft>
                <a:spcPts val="0"/>
              </a:spcAft>
              <a:buClr>
                <a:schemeClr val="accent1"/>
              </a:buClr>
              <a:buSzPts val="3500"/>
              <a:buFont typeface="Montserrat ExtraBold"/>
              <a:buNone/>
              <a:defRPr sz="3500">
                <a:solidFill>
                  <a:schemeClr val="accent1"/>
                </a:solidFill>
                <a:latin typeface="Montserrat ExtraBold"/>
                <a:ea typeface="Montserrat ExtraBold"/>
                <a:cs typeface="Montserrat ExtraBold"/>
                <a:sym typeface="Montserrat ExtraBold"/>
              </a:defRPr>
            </a:lvl9pPr>
          </a:lstStyle>
          <a:p>
            <a:endParaRPr/>
          </a:p>
        </p:txBody>
      </p:sp>
      <p:sp>
        <p:nvSpPr>
          <p:cNvPr id="7" name="Google Shape;7;p1"/>
          <p:cNvSpPr txBox="1">
            <a:spLocks noGrp="1"/>
          </p:cNvSpPr>
          <p:nvPr>
            <p:ph type="body" idx="1"/>
          </p:nvPr>
        </p:nvSpPr>
        <p:spPr>
          <a:xfrm>
            <a:off x="364468" y="1693927"/>
            <a:ext cx="9963000" cy="5021400"/>
          </a:xfrm>
          <a:prstGeom prst="rect">
            <a:avLst/>
          </a:prstGeom>
          <a:noFill/>
          <a:ln>
            <a:noFill/>
          </a:ln>
        </p:spPr>
        <p:txBody>
          <a:bodyPr spcFirstLastPara="1" wrap="square" lIns="91425" tIns="91425" rIns="91425" bIns="91425" anchor="t" anchorCtr="0">
            <a:normAutofit/>
          </a:bodyPr>
          <a:lstStyle>
            <a:lvl1pPr marL="457200" lvl="0" indent="-342900">
              <a:lnSpc>
                <a:spcPct val="100000"/>
              </a:lnSpc>
              <a:spcBef>
                <a:spcPts val="0"/>
              </a:spcBef>
              <a:spcAft>
                <a:spcPts val="0"/>
              </a:spcAft>
              <a:buClr>
                <a:schemeClr val="accent1"/>
              </a:buClr>
              <a:buSzPts val="1800"/>
              <a:buFont typeface="Montserrat"/>
              <a:buChar char="●"/>
              <a:defRPr sz="1800">
                <a:solidFill>
                  <a:schemeClr val="accent1"/>
                </a:solidFill>
                <a:latin typeface="Montserrat"/>
                <a:ea typeface="Montserrat"/>
                <a:cs typeface="Montserrat"/>
                <a:sym typeface="Montserrat"/>
              </a:defRPr>
            </a:lvl1pPr>
            <a:lvl2pPr marL="914400" lvl="1" indent="-317500">
              <a:lnSpc>
                <a:spcPct val="100000"/>
              </a:lnSpc>
              <a:spcBef>
                <a:spcPts val="0"/>
              </a:spcBef>
              <a:spcAft>
                <a:spcPts val="0"/>
              </a:spcAft>
              <a:buClr>
                <a:schemeClr val="accent1"/>
              </a:buClr>
              <a:buSzPts val="1400"/>
              <a:buFont typeface="Montserrat"/>
              <a:buChar char="○"/>
              <a:defRPr>
                <a:solidFill>
                  <a:schemeClr val="accent1"/>
                </a:solidFill>
                <a:latin typeface="Montserrat"/>
                <a:ea typeface="Montserrat"/>
                <a:cs typeface="Montserrat"/>
                <a:sym typeface="Montserrat"/>
              </a:defRPr>
            </a:lvl2pPr>
            <a:lvl3pPr marL="1371600" lvl="2" indent="-317500">
              <a:lnSpc>
                <a:spcPct val="100000"/>
              </a:lnSpc>
              <a:spcBef>
                <a:spcPts val="0"/>
              </a:spcBef>
              <a:spcAft>
                <a:spcPts val="0"/>
              </a:spcAft>
              <a:buClr>
                <a:schemeClr val="accent1"/>
              </a:buClr>
              <a:buSzPts val="1400"/>
              <a:buFont typeface="Montserrat"/>
              <a:buChar char="■"/>
              <a:defRPr>
                <a:solidFill>
                  <a:schemeClr val="accent1"/>
                </a:solidFill>
                <a:latin typeface="Montserrat"/>
                <a:ea typeface="Montserrat"/>
                <a:cs typeface="Montserrat"/>
                <a:sym typeface="Montserrat"/>
              </a:defRPr>
            </a:lvl3pPr>
            <a:lvl4pPr marL="1828800" lvl="3" indent="-317500">
              <a:lnSpc>
                <a:spcPct val="100000"/>
              </a:lnSpc>
              <a:spcBef>
                <a:spcPts val="0"/>
              </a:spcBef>
              <a:spcAft>
                <a:spcPts val="0"/>
              </a:spcAft>
              <a:buClr>
                <a:schemeClr val="accent1"/>
              </a:buClr>
              <a:buSzPts val="1400"/>
              <a:buFont typeface="Montserrat"/>
              <a:buChar char="●"/>
              <a:defRPr>
                <a:solidFill>
                  <a:schemeClr val="accent1"/>
                </a:solidFill>
                <a:latin typeface="Montserrat"/>
                <a:ea typeface="Montserrat"/>
                <a:cs typeface="Montserrat"/>
                <a:sym typeface="Montserrat"/>
              </a:defRPr>
            </a:lvl4pPr>
            <a:lvl5pPr marL="2286000" lvl="4" indent="-317500">
              <a:lnSpc>
                <a:spcPct val="100000"/>
              </a:lnSpc>
              <a:spcBef>
                <a:spcPts val="0"/>
              </a:spcBef>
              <a:spcAft>
                <a:spcPts val="0"/>
              </a:spcAft>
              <a:buClr>
                <a:schemeClr val="accent1"/>
              </a:buClr>
              <a:buSzPts val="1400"/>
              <a:buFont typeface="Montserrat"/>
              <a:buChar char="○"/>
              <a:defRPr>
                <a:solidFill>
                  <a:schemeClr val="accent1"/>
                </a:solidFill>
                <a:latin typeface="Montserrat"/>
                <a:ea typeface="Montserrat"/>
                <a:cs typeface="Montserrat"/>
                <a:sym typeface="Montserrat"/>
              </a:defRPr>
            </a:lvl5pPr>
            <a:lvl6pPr marL="2743200" lvl="5" indent="-317500">
              <a:lnSpc>
                <a:spcPct val="100000"/>
              </a:lnSpc>
              <a:spcBef>
                <a:spcPts val="0"/>
              </a:spcBef>
              <a:spcAft>
                <a:spcPts val="0"/>
              </a:spcAft>
              <a:buClr>
                <a:schemeClr val="accent1"/>
              </a:buClr>
              <a:buSzPts val="1400"/>
              <a:buFont typeface="Montserrat"/>
              <a:buChar char="■"/>
              <a:defRPr>
                <a:solidFill>
                  <a:schemeClr val="accent1"/>
                </a:solidFill>
                <a:latin typeface="Montserrat"/>
                <a:ea typeface="Montserrat"/>
                <a:cs typeface="Montserrat"/>
                <a:sym typeface="Montserrat"/>
              </a:defRPr>
            </a:lvl6pPr>
            <a:lvl7pPr marL="3200400" lvl="6" indent="-317500">
              <a:lnSpc>
                <a:spcPct val="100000"/>
              </a:lnSpc>
              <a:spcBef>
                <a:spcPts val="0"/>
              </a:spcBef>
              <a:spcAft>
                <a:spcPts val="0"/>
              </a:spcAft>
              <a:buClr>
                <a:schemeClr val="accent1"/>
              </a:buClr>
              <a:buSzPts val="1400"/>
              <a:buFont typeface="Montserrat"/>
              <a:buChar char="●"/>
              <a:defRPr>
                <a:solidFill>
                  <a:schemeClr val="accent1"/>
                </a:solidFill>
                <a:latin typeface="Montserrat"/>
                <a:ea typeface="Montserrat"/>
                <a:cs typeface="Montserrat"/>
                <a:sym typeface="Montserrat"/>
              </a:defRPr>
            </a:lvl7pPr>
            <a:lvl8pPr marL="3657600" lvl="7" indent="-317500">
              <a:lnSpc>
                <a:spcPct val="100000"/>
              </a:lnSpc>
              <a:spcBef>
                <a:spcPts val="0"/>
              </a:spcBef>
              <a:spcAft>
                <a:spcPts val="0"/>
              </a:spcAft>
              <a:buClr>
                <a:schemeClr val="accent1"/>
              </a:buClr>
              <a:buSzPts val="1400"/>
              <a:buFont typeface="Montserrat"/>
              <a:buChar char="○"/>
              <a:defRPr>
                <a:solidFill>
                  <a:schemeClr val="accent1"/>
                </a:solidFill>
                <a:latin typeface="Montserrat"/>
                <a:ea typeface="Montserrat"/>
                <a:cs typeface="Montserrat"/>
                <a:sym typeface="Montserrat"/>
              </a:defRPr>
            </a:lvl8pPr>
            <a:lvl9pPr marL="4114800" lvl="8" indent="-317500">
              <a:lnSpc>
                <a:spcPct val="115000"/>
              </a:lnSpc>
              <a:spcBef>
                <a:spcPts val="0"/>
              </a:spcBef>
              <a:spcAft>
                <a:spcPts val="0"/>
              </a:spcAft>
              <a:buClr>
                <a:schemeClr val="accent1"/>
              </a:buClr>
              <a:buSzPts val="1400"/>
              <a:buFont typeface="Montserrat"/>
              <a:buChar char="■"/>
              <a:defRPr>
                <a:solidFill>
                  <a:schemeClr val="accent1"/>
                </a:solidFill>
                <a:latin typeface="Montserrat"/>
                <a:ea typeface="Montserrat"/>
                <a:cs typeface="Montserrat"/>
                <a:sym typeface="Montserrat"/>
              </a:defRPr>
            </a:lvl9pPr>
          </a:lstStyle>
          <a:p>
            <a:endParaRPr/>
          </a:p>
        </p:txBody>
      </p:sp>
      <p:sp>
        <p:nvSpPr>
          <p:cNvPr id="8" name="Google Shape;8;p1"/>
          <p:cNvSpPr txBox="1">
            <a:spLocks noGrp="1"/>
          </p:cNvSpPr>
          <p:nvPr>
            <p:ph type="sldNum" idx="12"/>
          </p:nvPr>
        </p:nvSpPr>
        <p:spPr>
          <a:xfrm>
            <a:off x="9906772" y="6854072"/>
            <a:ext cx="641400" cy="5784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3"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13"/>
        <p:cNvGrpSpPr/>
        <p:nvPr/>
      </p:nvGrpSpPr>
      <p:grpSpPr>
        <a:xfrm>
          <a:off x="0" y="0"/>
          <a:ext cx="0" cy="0"/>
          <a:chOff x="0" y="0"/>
          <a:chExt cx="0" cy="0"/>
        </a:xfrm>
      </p:grpSpPr>
      <p:sp>
        <p:nvSpPr>
          <p:cNvPr id="1414" name="Google Shape;1414;p23"/>
          <p:cNvSpPr txBox="1">
            <a:spLocks noGrp="1"/>
          </p:cNvSpPr>
          <p:nvPr>
            <p:ph type="ctrTitle"/>
          </p:nvPr>
        </p:nvSpPr>
        <p:spPr>
          <a:xfrm>
            <a:off x="963501" y="1978944"/>
            <a:ext cx="7571700" cy="3602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Radiation Therapy Brochure</a:t>
            </a:r>
            <a:endParaRPr dirty="0"/>
          </a:p>
        </p:txBody>
      </p:sp>
      <p:sp>
        <p:nvSpPr>
          <p:cNvPr id="1415" name="Google Shape;1415;p23"/>
          <p:cNvSpPr txBox="1">
            <a:spLocks noGrp="1"/>
          </p:cNvSpPr>
          <p:nvPr>
            <p:ph type="subTitle" idx="1"/>
          </p:nvPr>
        </p:nvSpPr>
        <p:spPr>
          <a:xfrm>
            <a:off x="963501" y="5780069"/>
            <a:ext cx="7571700" cy="1567318"/>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By: Emerson Taylor </a:t>
            </a:r>
          </a:p>
          <a:p>
            <a:pPr marL="0" indent="0"/>
            <a:endParaRPr lang="en" dirty="0"/>
          </a:p>
          <a:p>
            <a:pPr marL="0" indent="0"/>
            <a:r>
              <a:rPr lang="en" dirty="0"/>
              <a:t>A</a:t>
            </a:r>
            <a:r>
              <a:rPr lang="en-US" dirty="0"/>
              <a:t> guide to help you understand what to expect during your radiation therapy treatment with us. </a:t>
            </a:r>
            <a:endParaRPr dirty="0"/>
          </a:p>
        </p:txBody>
      </p:sp>
      <p:grpSp>
        <p:nvGrpSpPr>
          <p:cNvPr id="1417" name="Google Shape;1417;p23"/>
          <p:cNvGrpSpPr/>
          <p:nvPr/>
        </p:nvGrpSpPr>
        <p:grpSpPr>
          <a:xfrm flipH="1">
            <a:off x="7599083" y="2749055"/>
            <a:ext cx="2129416" cy="4454236"/>
            <a:chOff x="7994508" y="3763076"/>
            <a:chExt cx="628591" cy="1314865"/>
          </a:xfrm>
        </p:grpSpPr>
        <p:sp>
          <p:nvSpPr>
            <p:cNvPr id="1418" name="Google Shape;1418;p23"/>
            <p:cNvSpPr/>
            <p:nvPr/>
          </p:nvSpPr>
          <p:spPr>
            <a:xfrm>
              <a:off x="7994508" y="4993246"/>
              <a:ext cx="451916" cy="84694"/>
            </a:xfrm>
            <a:custGeom>
              <a:avLst/>
              <a:gdLst/>
              <a:ahLst/>
              <a:cxnLst/>
              <a:rect l="l" t="t" r="r" b="b"/>
              <a:pathLst>
                <a:path w="14823" h="2778" extrusionOk="0">
                  <a:moveTo>
                    <a:pt x="7414" y="0"/>
                  </a:moveTo>
                  <a:cubicBezTo>
                    <a:pt x="3318" y="0"/>
                    <a:pt x="1" y="622"/>
                    <a:pt x="1" y="1391"/>
                  </a:cubicBezTo>
                  <a:cubicBezTo>
                    <a:pt x="1" y="2156"/>
                    <a:pt x="3318" y="2777"/>
                    <a:pt x="7414" y="2777"/>
                  </a:cubicBezTo>
                  <a:cubicBezTo>
                    <a:pt x="11505" y="2777"/>
                    <a:pt x="14822" y="2156"/>
                    <a:pt x="14822" y="1391"/>
                  </a:cubicBezTo>
                  <a:cubicBezTo>
                    <a:pt x="14822" y="622"/>
                    <a:pt x="11505" y="0"/>
                    <a:pt x="741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23"/>
            <p:cNvSpPr/>
            <p:nvPr/>
          </p:nvSpPr>
          <p:spPr>
            <a:xfrm>
              <a:off x="8124294" y="4938399"/>
              <a:ext cx="130426" cy="114785"/>
            </a:xfrm>
            <a:custGeom>
              <a:avLst/>
              <a:gdLst/>
              <a:ahLst/>
              <a:cxnLst/>
              <a:rect l="l" t="t" r="r" b="b"/>
              <a:pathLst>
                <a:path w="4278" h="3765" extrusionOk="0">
                  <a:moveTo>
                    <a:pt x="0" y="1"/>
                  </a:moveTo>
                  <a:lnTo>
                    <a:pt x="143" y="3480"/>
                  </a:lnTo>
                  <a:cubicBezTo>
                    <a:pt x="143" y="3480"/>
                    <a:pt x="2424" y="3765"/>
                    <a:pt x="3447" y="3765"/>
                  </a:cubicBezTo>
                  <a:cubicBezTo>
                    <a:pt x="4243" y="3765"/>
                    <a:pt x="4277" y="3592"/>
                    <a:pt x="1880" y="2977"/>
                  </a:cubicBezTo>
                  <a:lnTo>
                    <a:pt x="1871" y="1482"/>
                  </a:lnTo>
                  <a:lnTo>
                    <a:pt x="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23"/>
            <p:cNvSpPr/>
            <p:nvPr/>
          </p:nvSpPr>
          <p:spPr>
            <a:xfrm>
              <a:off x="8104172" y="4537885"/>
              <a:ext cx="121584" cy="472343"/>
            </a:xfrm>
            <a:custGeom>
              <a:avLst/>
              <a:gdLst/>
              <a:ahLst/>
              <a:cxnLst/>
              <a:rect l="l" t="t" r="r" b="b"/>
              <a:pathLst>
                <a:path w="3988" h="15493" extrusionOk="0">
                  <a:moveTo>
                    <a:pt x="3987" y="1"/>
                  </a:moveTo>
                  <a:lnTo>
                    <a:pt x="143" y="983"/>
                  </a:lnTo>
                  <a:cubicBezTo>
                    <a:pt x="143" y="983"/>
                    <a:pt x="1" y="12664"/>
                    <a:pt x="191" y="15492"/>
                  </a:cubicBezTo>
                  <a:lnTo>
                    <a:pt x="3120" y="15426"/>
                  </a:lnTo>
                  <a:lnTo>
                    <a:pt x="398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23"/>
            <p:cNvSpPr/>
            <p:nvPr/>
          </p:nvSpPr>
          <p:spPr>
            <a:xfrm>
              <a:off x="8240207" y="4924832"/>
              <a:ext cx="130456" cy="114755"/>
            </a:xfrm>
            <a:custGeom>
              <a:avLst/>
              <a:gdLst/>
              <a:ahLst/>
              <a:cxnLst/>
              <a:rect l="l" t="t" r="r" b="b"/>
              <a:pathLst>
                <a:path w="4279" h="3764" extrusionOk="0">
                  <a:moveTo>
                    <a:pt x="0" y="0"/>
                  </a:moveTo>
                  <a:lnTo>
                    <a:pt x="143" y="3479"/>
                  </a:lnTo>
                  <a:cubicBezTo>
                    <a:pt x="143" y="3479"/>
                    <a:pt x="2421" y="3764"/>
                    <a:pt x="3445" y="3764"/>
                  </a:cubicBezTo>
                  <a:cubicBezTo>
                    <a:pt x="4243" y="3764"/>
                    <a:pt x="4279" y="3591"/>
                    <a:pt x="1880" y="2976"/>
                  </a:cubicBezTo>
                  <a:lnTo>
                    <a:pt x="1875" y="1486"/>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23"/>
            <p:cNvSpPr/>
            <p:nvPr/>
          </p:nvSpPr>
          <p:spPr>
            <a:xfrm>
              <a:off x="8220085" y="4524287"/>
              <a:ext cx="121584" cy="472465"/>
            </a:xfrm>
            <a:custGeom>
              <a:avLst/>
              <a:gdLst/>
              <a:ahLst/>
              <a:cxnLst/>
              <a:rect l="l" t="t" r="r" b="b"/>
              <a:pathLst>
                <a:path w="3988" h="15497" extrusionOk="0">
                  <a:moveTo>
                    <a:pt x="3988" y="0"/>
                  </a:moveTo>
                  <a:lnTo>
                    <a:pt x="143" y="983"/>
                  </a:lnTo>
                  <a:cubicBezTo>
                    <a:pt x="143" y="983"/>
                    <a:pt x="1" y="12663"/>
                    <a:pt x="190" y="15496"/>
                  </a:cubicBezTo>
                  <a:lnTo>
                    <a:pt x="3119" y="15426"/>
                  </a:lnTo>
                  <a:lnTo>
                    <a:pt x="398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23"/>
            <p:cNvSpPr/>
            <p:nvPr/>
          </p:nvSpPr>
          <p:spPr>
            <a:xfrm>
              <a:off x="8080910" y="3982982"/>
              <a:ext cx="240333" cy="144694"/>
            </a:xfrm>
            <a:custGeom>
              <a:avLst/>
              <a:gdLst/>
              <a:ahLst/>
              <a:cxnLst/>
              <a:rect l="l" t="t" r="r" b="b"/>
              <a:pathLst>
                <a:path w="7883" h="4746" extrusionOk="0">
                  <a:moveTo>
                    <a:pt x="2790" y="1"/>
                  </a:moveTo>
                  <a:lnTo>
                    <a:pt x="3028" y="2658"/>
                  </a:lnTo>
                  <a:cubicBezTo>
                    <a:pt x="3028" y="2658"/>
                    <a:pt x="2981" y="2657"/>
                    <a:pt x="2898" y="2657"/>
                  </a:cubicBezTo>
                  <a:cubicBezTo>
                    <a:pt x="2318" y="2657"/>
                    <a:pt x="1" y="2726"/>
                    <a:pt x="242" y="3835"/>
                  </a:cubicBezTo>
                  <a:cubicBezTo>
                    <a:pt x="385" y="4510"/>
                    <a:pt x="2375" y="4745"/>
                    <a:pt x="4252" y="4745"/>
                  </a:cubicBezTo>
                  <a:cubicBezTo>
                    <a:pt x="5913" y="4745"/>
                    <a:pt x="7486" y="4561"/>
                    <a:pt x="7613" y="4334"/>
                  </a:cubicBezTo>
                  <a:cubicBezTo>
                    <a:pt x="7883" y="3850"/>
                    <a:pt x="5121" y="2948"/>
                    <a:pt x="5121" y="2948"/>
                  </a:cubicBezTo>
                  <a:lnTo>
                    <a:pt x="5149" y="1595"/>
                  </a:lnTo>
                  <a:lnTo>
                    <a:pt x="2790" y="1"/>
                  </a:lnTo>
                  <a:close/>
                </a:path>
              </a:pathLst>
            </a:custGeom>
            <a:solidFill>
              <a:srgbClr val="F78F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23"/>
            <p:cNvSpPr/>
            <p:nvPr/>
          </p:nvSpPr>
          <p:spPr>
            <a:xfrm>
              <a:off x="8065239" y="4032463"/>
              <a:ext cx="265577" cy="288839"/>
            </a:xfrm>
            <a:custGeom>
              <a:avLst/>
              <a:gdLst/>
              <a:ahLst/>
              <a:cxnLst/>
              <a:rect l="l" t="t" r="r" b="b"/>
              <a:pathLst>
                <a:path w="8711" h="9474" extrusionOk="0">
                  <a:moveTo>
                    <a:pt x="3181" y="1"/>
                  </a:moveTo>
                  <a:lnTo>
                    <a:pt x="3190" y="987"/>
                  </a:lnTo>
                  <a:cubicBezTo>
                    <a:pt x="3190" y="987"/>
                    <a:pt x="2883" y="935"/>
                    <a:pt x="2469" y="935"/>
                  </a:cubicBezTo>
                  <a:cubicBezTo>
                    <a:pt x="1672" y="935"/>
                    <a:pt x="479" y="1129"/>
                    <a:pt x="291" y="2264"/>
                  </a:cubicBezTo>
                  <a:cubicBezTo>
                    <a:pt x="1" y="3988"/>
                    <a:pt x="1321" y="8292"/>
                    <a:pt x="1321" y="8292"/>
                  </a:cubicBezTo>
                  <a:lnTo>
                    <a:pt x="8710" y="9473"/>
                  </a:lnTo>
                  <a:cubicBezTo>
                    <a:pt x="8710" y="9473"/>
                    <a:pt x="8469" y="3427"/>
                    <a:pt x="8098" y="2768"/>
                  </a:cubicBezTo>
                  <a:cubicBezTo>
                    <a:pt x="7728" y="2108"/>
                    <a:pt x="5924" y="1335"/>
                    <a:pt x="5924" y="1335"/>
                  </a:cubicBezTo>
                  <a:lnTo>
                    <a:pt x="5882" y="860"/>
                  </a:lnTo>
                  <a:lnTo>
                    <a:pt x="318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23"/>
            <p:cNvSpPr/>
            <p:nvPr/>
          </p:nvSpPr>
          <p:spPr>
            <a:xfrm>
              <a:off x="8060361" y="4057158"/>
              <a:ext cx="330667" cy="715450"/>
            </a:xfrm>
            <a:custGeom>
              <a:avLst/>
              <a:gdLst/>
              <a:ahLst/>
              <a:cxnLst/>
              <a:rect l="l" t="t" r="r" b="b"/>
              <a:pathLst>
                <a:path w="10846" h="23467" extrusionOk="0">
                  <a:moveTo>
                    <a:pt x="2901" y="0"/>
                  </a:moveTo>
                  <a:cubicBezTo>
                    <a:pt x="2206" y="0"/>
                    <a:pt x="90" y="166"/>
                    <a:pt x="189" y="2195"/>
                  </a:cubicBezTo>
                  <a:cubicBezTo>
                    <a:pt x="309" y="4620"/>
                    <a:pt x="233" y="10121"/>
                    <a:pt x="233" y="10121"/>
                  </a:cubicBezTo>
                  <a:lnTo>
                    <a:pt x="0" y="22722"/>
                  </a:lnTo>
                  <a:lnTo>
                    <a:pt x="6578" y="23467"/>
                  </a:lnTo>
                  <a:lnTo>
                    <a:pt x="6830" y="17990"/>
                  </a:lnTo>
                  <a:lnTo>
                    <a:pt x="7604" y="23425"/>
                  </a:lnTo>
                  <a:lnTo>
                    <a:pt x="10845" y="22579"/>
                  </a:lnTo>
                  <a:cubicBezTo>
                    <a:pt x="10845" y="22579"/>
                    <a:pt x="9744" y="5844"/>
                    <a:pt x="9317" y="2878"/>
                  </a:cubicBezTo>
                  <a:cubicBezTo>
                    <a:pt x="9032" y="896"/>
                    <a:pt x="7901" y="566"/>
                    <a:pt x="7180" y="566"/>
                  </a:cubicBezTo>
                  <a:cubicBezTo>
                    <a:pt x="6821" y="566"/>
                    <a:pt x="6564" y="648"/>
                    <a:pt x="6564" y="648"/>
                  </a:cubicBezTo>
                  <a:lnTo>
                    <a:pt x="5696" y="7250"/>
                  </a:lnTo>
                  <a:lnTo>
                    <a:pt x="3118" y="7"/>
                  </a:lnTo>
                  <a:cubicBezTo>
                    <a:pt x="3118" y="7"/>
                    <a:pt x="3036" y="0"/>
                    <a:pt x="290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23"/>
            <p:cNvSpPr/>
            <p:nvPr/>
          </p:nvSpPr>
          <p:spPr>
            <a:xfrm>
              <a:off x="8233988" y="4060817"/>
              <a:ext cx="65548" cy="217376"/>
            </a:xfrm>
            <a:custGeom>
              <a:avLst/>
              <a:gdLst/>
              <a:ahLst/>
              <a:cxnLst/>
              <a:rect l="l" t="t" r="r" b="b"/>
              <a:pathLst>
                <a:path w="2150" h="7130" extrusionOk="0">
                  <a:moveTo>
                    <a:pt x="859" y="0"/>
                  </a:moveTo>
                  <a:lnTo>
                    <a:pt x="1" y="7130"/>
                  </a:lnTo>
                  <a:lnTo>
                    <a:pt x="2132" y="2488"/>
                  </a:lnTo>
                  <a:lnTo>
                    <a:pt x="1068" y="2232"/>
                  </a:lnTo>
                  <a:lnTo>
                    <a:pt x="2150" y="2284"/>
                  </a:lnTo>
                  <a:lnTo>
                    <a:pt x="1747" y="228"/>
                  </a:lnTo>
                  <a:lnTo>
                    <a:pt x="85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23"/>
            <p:cNvSpPr/>
            <p:nvPr/>
          </p:nvSpPr>
          <p:spPr>
            <a:xfrm>
              <a:off x="8131977" y="4041579"/>
              <a:ext cx="102773" cy="239235"/>
            </a:xfrm>
            <a:custGeom>
              <a:avLst/>
              <a:gdLst/>
              <a:ahLst/>
              <a:cxnLst/>
              <a:rect l="l" t="t" r="r" b="b"/>
              <a:pathLst>
                <a:path w="3371" h="7847" extrusionOk="0">
                  <a:moveTo>
                    <a:pt x="821" y="0"/>
                  </a:moveTo>
                  <a:lnTo>
                    <a:pt x="57" y="68"/>
                  </a:lnTo>
                  <a:lnTo>
                    <a:pt x="0" y="2217"/>
                  </a:lnTo>
                  <a:lnTo>
                    <a:pt x="1078" y="2108"/>
                  </a:lnTo>
                  <a:lnTo>
                    <a:pt x="1078" y="2108"/>
                  </a:lnTo>
                  <a:lnTo>
                    <a:pt x="28" y="2416"/>
                  </a:lnTo>
                  <a:lnTo>
                    <a:pt x="3371" y="7846"/>
                  </a:lnTo>
                  <a:lnTo>
                    <a:pt x="82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23"/>
            <p:cNvSpPr/>
            <p:nvPr/>
          </p:nvSpPr>
          <p:spPr>
            <a:xfrm>
              <a:off x="8233988" y="4060817"/>
              <a:ext cx="66432" cy="217376"/>
            </a:xfrm>
            <a:custGeom>
              <a:avLst/>
              <a:gdLst/>
              <a:ahLst/>
              <a:cxnLst/>
              <a:rect l="l" t="t" r="r" b="b"/>
              <a:pathLst>
                <a:path w="2179" h="7130" extrusionOk="0">
                  <a:moveTo>
                    <a:pt x="859" y="0"/>
                  </a:moveTo>
                  <a:lnTo>
                    <a:pt x="1739" y="238"/>
                  </a:lnTo>
                  <a:lnTo>
                    <a:pt x="1932" y="1259"/>
                  </a:lnTo>
                  <a:lnTo>
                    <a:pt x="2126" y="2259"/>
                  </a:lnTo>
                  <a:lnTo>
                    <a:pt x="2126" y="2259"/>
                  </a:lnTo>
                  <a:lnTo>
                    <a:pt x="1074" y="2208"/>
                  </a:lnTo>
                  <a:lnTo>
                    <a:pt x="1074" y="2208"/>
                  </a:lnTo>
                  <a:lnTo>
                    <a:pt x="1072" y="2208"/>
                  </a:lnTo>
                  <a:lnTo>
                    <a:pt x="1072" y="2208"/>
                  </a:lnTo>
                  <a:lnTo>
                    <a:pt x="1072" y="2208"/>
                  </a:lnTo>
                  <a:lnTo>
                    <a:pt x="1068" y="2208"/>
                  </a:lnTo>
                  <a:lnTo>
                    <a:pt x="1063" y="2250"/>
                  </a:lnTo>
                  <a:lnTo>
                    <a:pt x="1068" y="2251"/>
                  </a:lnTo>
                  <a:lnTo>
                    <a:pt x="1068" y="2256"/>
                  </a:lnTo>
                  <a:lnTo>
                    <a:pt x="1090" y="2257"/>
                  </a:lnTo>
                  <a:lnTo>
                    <a:pt x="1090" y="2257"/>
                  </a:lnTo>
                  <a:lnTo>
                    <a:pt x="2096" y="2505"/>
                  </a:lnTo>
                  <a:lnTo>
                    <a:pt x="2096" y="2505"/>
                  </a:lnTo>
                  <a:lnTo>
                    <a:pt x="1050" y="4799"/>
                  </a:lnTo>
                  <a:lnTo>
                    <a:pt x="522" y="5967"/>
                  </a:lnTo>
                  <a:lnTo>
                    <a:pt x="1" y="7130"/>
                  </a:lnTo>
                  <a:lnTo>
                    <a:pt x="542" y="5976"/>
                  </a:lnTo>
                  <a:lnTo>
                    <a:pt x="1083" y="4819"/>
                  </a:lnTo>
                  <a:lnTo>
                    <a:pt x="2150" y="2497"/>
                  </a:lnTo>
                  <a:lnTo>
                    <a:pt x="2165" y="2469"/>
                  </a:lnTo>
                  <a:lnTo>
                    <a:pt x="2136" y="2464"/>
                  </a:lnTo>
                  <a:lnTo>
                    <a:pt x="1315" y="2266"/>
                  </a:lnTo>
                  <a:lnTo>
                    <a:pt x="1315" y="2266"/>
                  </a:lnTo>
                  <a:lnTo>
                    <a:pt x="2150" y="2302"/>
                  </a:lnTo>
                  <a:lnTo>
                    <a:pt x="2178" y="2302"/>
                  </a:lnTo>
                  <a:lnTo>
                    <a:pt x="2174" y="2279"/>
                  </a:lnTo>
                  <a:lnTo>
                    <a:pt x="1965" y="1253"/>
                  </a:lnTo>
                  <a:lnTo>
                    <a:pt x="1751" y="228"/>
                  </a:lnTo>
                  <a:lnTo>
                    <a:pt x="1751" y="219"/>
                  </a:lnTo>
                  <a:lnTo>
                    <a:pt x="1747" y="219"/>
                  </a:lnTo>
                  <a:lnTo>
                    <a:pt x="85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23"/>
            <p:cNvSpPr/>
            <p:nvPr/>
          </p:nvSpPr>
          <p:spPr>
            <a:xfrm>
              <a:off x="8131397" y="4041579"/>
              <a:ext cx="103353" cy="239235"/>
            </a:xfrm>
            <a:custGeom>
              <a:avLst/>
              <a:gdLst/>
              <a:ahLst/>
              <a:cxnLst/>
              <a:rect l="l" t="t" r="r" b="b"/>
              <a:pathLst>
                <a:path w="3390" h="7847" extrusionOk="0">
                  <a:moveTo>
                    <a:pt x="840" y="0"/>
                  </a:moveTo>
                  <a:lnTo>
                    <a:pt x="71" y="62"/>
                  </a:lnTo>
                  <a:lnTo>
                    <a:pt x="67" y="62"/>
                  </a:lnTo>
                  <a:lnTo>
                    <a:pt x="67" y="68"/>
                  </a:lnTo>
                  <a:lnTo>
                    <a:pt x="34" y="1139"/>
                  </a:lnTo>
                  <a:lnTo>
                    <a:pt x="1" y="2217"/>
                  </a:lnTo>
                  <a:lnTo>
                    <a:pt x="1" y="2236"/>
                  </a:lnTo>
                  <a:lnTo>
                    <a:pt x="19" y="2236"/>
                  </a:lnTo>
                  <a:lnTo>
                    <a:pt x="892" y="2148"/>
                  </a:lnTo>
                  <a:lnTo>
                    <a:pt x="892" y="2148"/>
                  </a:lnTo>
                  <a:lnTo>
                    <a:pt x="43" y="2397"/>
                  </a:lnTo>
                  <a:lnTo>
                    <a:pt x="14" y="2407"/>
                  </a:lnTo>
                  <a:lnTo>
                    <a:pt x="29" y="2431"/>
                  </a:lnTo>
                  <a:lnTo>
                    <a:pt x="864" y="3788"/>
                  </a:lnTo>
                  <a:lnTo>
                    <a:pt x="1704" y="5141"/>
                  </a:lnTo>
                  <a:lnTo>
                    <a:pt x="2544" y="6493"/>
                  </a:lnTo>
                  <a:lnTo>
                    <a:pt x="3390" y="7846"/>
                  </a:lnTo>
                  <a:lnTo>
                    <a:pt x="2564" y="6479"/>
                  </a:lnTo>
                  <a:lnTo>
                    <a:pt x="1738" y="5122"/>
                  </a:lnTo>
                  <a:lnTo>
                    <a:pt x="902" y="3764"/>
                  </a:lnTo>
                  <a:lnTo>
                    <a:pt x="83" y="2433"/>
                  </a:lnTo>
                  <a:lnTo>
                    <a:pt x="83" y="2433"/>
                  </a:lnTo>
                  <a:lnTo>
                    <a:pt x="1101" y="2127"/>
                  </a:lnTo>
                  <a:lnTo>
                    <a:pt x="1097" y="2084"/>
                  </a:lnTo>
                  <a:lnTo>
                    <a:pt x="39" y="2195"/>
                  </a:lnTo>
                  <a:lnTo>
                    <a:pt x="39" y="2195"/>
                  </a:lnTo>
                  <a:lnTo>
                    <a:pt x="62" y="1144"/>
                  </a:lnTo>
                  <a:lnTo>
                    <a:pt x="80" y="76"/>
                  </a:lnTo>
                  <a:lnTo>
                    <a:pt x="80" y="76"/>
                  </a:lnTo>
                  <a:lnTo>
                    <a:pt x="84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23"/>
            <p:cNvSpPr/>
            <p:nvPr/>
          </p:nvSpPr>
          <p:spPr>
            <a:xfrm>
              <a:off x="8269871" y="4075420"/>
              <a:ext cx="111737" cy="168596"/>
            </a:xfrm>
            <a:custGeom>
              <a:avLst/>
              <a:gdLst/>
              <a:ahLst/>
              <a:cxnLst/>
              <a:rect l="l" t="t" r="r" b="b"/>
              <a:pathLst>
                <a:path w="3665" h="5530" extrusionOk="0">
                  <a:moveTo>
                    <a:pt x="146" y="1"/>
                  </a:moveTo>
                  <a:cubicBezTo>
                    <a:pt x="122" y="1"/>
                    <a:pt x="98" y="7"/>
                    <a:pt x="77" y="20"/>
                  </a:cubicBezTo>
                  <a:cubicBezTo>
                    <a:pt x="20" y="58"/>
                    <a:pt x="0" y="134"/>
                    <a:pt x="38" y="191"/>
                  </a:cubicBezTo>
                  <a:lnTo>
                    <a:pt x="3413" y="5473"/>
                  </a:lnTo>
                  <a:cubicBezTo>
                    <a:pt x="3437" y="5510"/>
                    <a:pt x="3480" y="5529"/>
                    <a:pt x="3522" y="5529"/>
                  </a:cubicBezTo>
                  <a:cubicBezTo>
                    <a:pt x="3545" y="5529"/>
                    <a:pt x="3568" y="5523"/>
                    <a:pt x="3588" y="5512"/>
                  </a:cubicBezTo>
                  <a:cubicBezTo>
                    <a:pt x="3645" y="5473"/>
                    <a:pt x="3665" y="5393"/>
                    <a:pt x="3626" y="5336"/>
                  </a:cubicBezTo>
                  <a:lnTo>
                    <a:pt x="252" y="58"/>
                  </a:lnTo>
                  <a:cubicBezTo>
                    <a:pt x="228" y="21"/>
                    <a:pt x="188" y="1"/>
                    <a:pt x="1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23"/>
            <p:cNvSpPr/>
            <p:nvPr/>
          </p:nvSpPr>
          <p:spPr>
            <a:xfrm>
              <a:off x="8308804" y="4148773"/>
              <a:ext cx="68749" cy="74298"/>
            </a:xfrm>
            <a:custGeom>
              <a:avLst/>
              <a:gdLst/>
              <a:ahLst/>
              <a:cxnLst/>
              <a:rect l="l" t="t" r="r" b="b"/>
              <a:pathLst>
                <a:path w="2255" h="2437" extrusionOk="0">
                  <a:moveTo>
                    <a:pt x="956" y="1"/>
                  </a:moveTo>
                  <a:cubicBezTo>
                    <a:pt x="660" y="1"/>
                    <a:pt x="0" y="1288"/>
                    <a:pt x="0" y="1288"/>
                  </a:cubicBezTo>
                  <a:lnTo>
                    <a:pt x="859" y="2436"/>
                  </a:lnTo>
                  <a:lnTo>
                    <a:pt x="2254" y="576"/>
                  </a:lnTo>
                  <a:cubicBezTo>
                    <a:pt x="2254" y="576"/>
                    <a:pt x="1253" y="35"/>
                    <a:pt x="968" y="2"/>
                  </a:cubicBezTo>
                  <a:cubicBezTo>
                    <a:pt x="964" y="1"/>
                    <a:pt x="960" y="1"/>
                    <a:pt x="956" y="1"/>
                  </a:cubicBezTo>
                  <a:close/>
                </a:path>
              </a:pathLst>
            </a:custGeom>
            <a:solidFill>
              <a:srgbClr val="FFB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23"/>
            <p:cNvSpPr/>
            <p:nvPr/>
          </p:nvSpPr>
          <p:spPr>
            <a:xfrm>
              <a:off x="8266243" y="4180480"/>
              <a:ext cx="74237" cy="82956"/>
            </a:xfrm>
            <a:custGeom>
              <a:avLst/>
              <a:gdLst/>
              <a:ahLst/>
              <a:cxnLst/>
              <a:rect l="l" t="t" r="r" b="b"/>
              <a:pathLst>
                <a:path w="2435" h="2721" extrusionOk="0">
                  <a:moveTo>
                    <a:pt x="1396" y="1"/>
                  </a:moveTo>
                  <a:lnTo>
                    <a:pt x="214" y="964"/>
                  </a:lnTo>
                  <a:lnTo>
                    <a:pt x="1" y="2721"/>
                  </a:lnTo>
                  <a:lnTo>
                    <a:pt x="2435" y="1358"/>
                  </a:lnTo>
                  <a:lnTo>
                    <a:pt x="139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23"/>
            <p:cNvSpPr/>
            <p:nvPr/>
          </p:nvSpPr>
          <p:spPr>
            <a:xfrm>
              <a:off x="8035910" y="4056731"/>
              <a:ext cx="300241" cy="283107"/>
            </a:xfrm>
            <a:custGeom>
              <a:avLst/>
              <a:gdLst/>
              <a:ahLst/>
              <a:cxnLst/>
              <a:rect l="l" t="t" r="r" b="b"/>
              <a:pathLst>
                <a:path w="9848" h="9286" extrusionOk="0">
                  <a:moveTo>
                    <a:pt x="2823" y="0"/>
                  </a:moveTo>
                  <a:cubicBezTo>
                    <a:pt x="2166" y="0"/>
                    <a:pt x="697" y="127"/>
                    <a:pt x="393" y="1231"/>
                  </a:cubicBezTo>
                  <a:cubicBezTo>
                    <a:pt x="0" y="2660"/>
                    <a:pt x="2292" y="9286"/>
                    <a:pt x="4300" y="9286"/>
                  </a:cubicBezTo>
                  <a:cubicBezTo>
                    <a:pt x="6303" y="9286"/>
                    <a:pt x="9848" y="5707"/>
                    <a:pt x="9848" y="5707"/>
                  </a:cubicBezTo>
                  <a:lnTo>
                    <a:pt x="8699" y="4131"/>
                  </a:lnTo>
                  <a:lnTo>
                    <a:pt x="4798" y="6566"/>
                  </a:lnTo>
                  <a:lnTo>
                    <a:pt x="3009" y="1910"/>
                  </a:lnTo>
                  <a:lnTo>
                    <a:pt x="3142" y="11"/>
                  </a:lnTo>
                  <a:cubicBezTo>
                    <a:pt x="3142" y="11"/>
                    <a:pt x="3018" y="0"/>
                    <a:pt x="282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23"/>
            <p:cNvSpPr/>
            <p:nvPr/>
          </p:nvSpPr>
          <p:spPr>
            <a:xfrm>
              <a:off x="8046459" y="4094292"/>
              <a:ext cx="290424" cy="246095"/>
            </a:xfrm>
            <a:custGeom>
              <a:avLst/>
              <a:gdLst/>
              <a:ahLst/>
              <a:cxnLst/>
              <a:rect l="l" t="t" r="r" b="b"/>
              <a:pathLst>
                <a:path w="9526" h="8072" extrusionOk="0">
                  <a:moveTo>
                    <a:pt x="47" y="0"/>
                  </a:moveTo>
                  <a:cubicBezTo>
                    <a:pt x="5" y="162"/>
                    <a:pt x="1" y="332"/>
                    <a:pt x="5" y="497"/>
                  </a:cubicBezTo>
                  <a:cubicBezTo>
                    <a:pt x="10" y="668"/>
                    <a:pt x="25" y="834"/>
                    <a:pt x="47" y="1001"/>
                  </a:cubicBezTo>
                  <a:cubicBezTo>
                    <a:pt x="91" y="1333"/>
                    <a:pt x="157" y="1665"/>
                    <a:pt x="233" y="1993"/>
                  </a:cubicBezTo>
                  <a:cubicBezTo>
                    <a:pt x="395" y="2648"/>
                    <a:pt x="594" y="3288"/>
                    <a:pt x="831" y="3920"/>
                  </a:cubicBezTo>
                  <a:cubicBezTo>
                    <a:pt x="1068" y="4551"/>
                    <a:pt x="1339" y="5167"/>
                    <a:pt x="1652" y="5761"/>
                  </a:cubicBezTo>
                  <a:cubicBezTo>
                    <a:pt x="1808" y="6060"/>
                    <a:pt x="1975" y="6354"/>
                    <a:pt x="2165" y="6634"/>
                  </a:cubicBezTo>
                  <a:cubicBezTo>
                    <a:pt x="2349" y="6915"/>
                    <a:pt x="2553" y="7185"/>
                    <a:pt x="2787" y="7427"/>
                  </a:cubicBezTo>
                  <a:cubicBezTo>
                    <a:pt x="2901" y="7550"/>
                    <a:pt x="3028" y="7664"/>
                    <a:pt x="3162" y="7769"/>
                  </a:cubicBezTo>
                  <a:cubicBezTo>
                    <a:pt x="3299" y="7868"/>
                    <a:pt x="3446" y="7953"/>
                    <a:pt x="3607" y="8010"/>
                  </a:cubicBezTo>
                  <a:cubicBezTo>
                    <a:pt x="3688" y="8039"/>
                    <a:pt x="3773" y="8058"/>
                    <a:pt x="3859" y="8067"/>
                  </a:cubicBezTo>
                  <a:cubicBezTo>
                    <a:pt x="3902" y="8072"/>
                    <a:pt x="3944" y="8072"/>
                    <a:pt x="3987" y="8072"/>
                  </a:cubicBezTo>
                  <a:lnTo>
                    <a:pt x="4049" y="8067"/>
                  </a:lnTo>
                  <a:lnTo>
                    <a:pt x="4115" y="8063"/>
                  </a:lnTo>
                  <a:cubicBezTo>
                    <a:pt x="4281" y="8054"/>
                    <a:pt x="4448" y="8015"/>
                    <a:pt x="4614" y="7968"/>
                  </a:cubicBezTo>
                  <a:cubicBezTo>
                    <a:pt x="4936" y="7873"/>
                    <a:pt x="5245" y="7736"/>
                    <a:pt x="5543" y="7583"/>
                  </a:cubicBezTo>
                  <a:cubicBezTo>
                    <a:pt x="5843" y="7427"/>
                    <a:pt x="6132" y="7252"/>
                    <a:pt x="6412" y="7066"/>
                  </a:cubicBezTo>
                  <a:cubicBezTo>
                    <a:pt x="6977" y="6696"/>
                    <a:pt x="7508" y="6284"/>
                    <a:pt x="8026" y="5846"/>
                  </a:cubicBezTo>
                  <a:cubicBezTo>
                    <a:pt x="8283" y="5633"/>
                    <a:pt x="8533" y="5410"/>
                    <a:pt x="8785" y="5182"/>
                  </a:cubicBezTo>
                  <a:cubicBezTo>
                    <a:pt x="9032" y="4954"/>
                    <a:pt x="9279" y="4726"/>
                    <a:pt x="9516" y="4490"/>
                  </a:cubicBezTo>
                  <a:lnTo>
                    <a:pt x="9526" y="4475"/>
                  </a:lnTo>
                  <a:lnTo>
                    <a:pt x="9516" y="4461"/>
                  </a:lnTo>
                  <a:lnTo>
                    <a:pt x="8368" y="2889"/>
                  </a:lnTo>
                  <a:lnTo>
                    <a:pt x="8358" y="2876"/>
                  </a:lnTo>
                  <a:lnTo>
                    <a:pt x="8344" y="2885"/>
                  </a:lnTo>
                  <a:lnTo>
                    <a:pt x="4460" y="5312"/>
                  </a:lnTo>
                  <a:lnTo>
                    <a:pt x="4460" y="5312"/>
                  </a:lnTo>
                  <a:lnTo>
                    <a:pt x="3057" y="1931"/>
                  </a:lnTo>
                  <a:lnTo>
                    <a:pt x="4443" y="5338"/>
                  </a:lnTo>
                  <a:lnTo>
                    <a:pt x="4448" y="5348"/>
                  </a:lnTo>
                  <a:lnTo>
                    <a:pt x="4461" y="5344"/>
                  </a:lnTo>
                  <a:lnTo>
                    <a:pt x="8349" y="2921"/>
                  </a:lnTo>
                  <a:lnTo>
                    <a:pt x="8349" y="2921"/>
                  </a:lnTo>
                  <a:lnTo>
                    <a:pt x="9476" y="4473"/>
                  </a:lnTo>
                  <a:lnTo>
                    <a:pt x="9476" y="4473"/>
                  </a:lnTo>
                  <a:cubicBezTo>
                    <a:pt x="9242" y="4702"/>
                    <a:pt x="8999" y="4930"/>
                    <a:pt x="8752" y="5149"/>
                  </a:cubicBezTo>
                  <a:cubicBezTo>
                    <a:pt x="8505" y="5377"/>
                    <a:pt x="8254" y="5600"/>
                    <a:pt x="7992" y="5813"/>
                  </a:cubicBezTo>
                  <a:cubicBezTo>
                    <a:pt x="7736" y="6027"/>
                    <a:pt x="7475" y="6240"/>
                    <a:pt x="7210" y="6440"/>
                  </a:cubicBezTo>
                  <a:cubicBezTo>
                    <a:pt x="6939" y="6644"/>
                    <a:pt x="6669" y="6843"/>
                    <a:pt x="6389" y="7029"/>
                  </a:cubicBezTo>
                  <a:cubicBezTo>
                    <a:pt x="6108" y="7213"/>
                    <a:pt x="5824" y="7388"/>
                    <a:pt x="5525" y="7546"/>
                  </a:cubicBezTo>
                  <a:cubicBezTo>
                    <a:pt x="5230" y="7697"/>
                    <a:pt x="4923" y="7835"/>
                    <a:pt x="4599" y="7930"/>
                  </a:cubicBezTo>
                  <a:cubicBezTo>
                    <a:pt x="4438" y="7977"/>
                    <a:pt x="4277" y="8010"/>
                    <a:pt x="4110" y="8025"/>
                  </a:cubicBezTo>
                  <a:lnTo>
                    <a:pt x="4049" y="8030"/>
                  </a:lnTo>
                  <a:lnTo>
                    <a:pt x="3987" y="8034"/>
                  </a:lnTo>
                  <a:cubicBezTo>
                    <a:pt x="3944" y="8034"/>
                    <a:pt x="3902" y="8034"/>
                    <a:pt x="3863" y="8030"/>
                  </a:cubicBezTo>
                  <a:cubicBezTo>
                    <a:pt x="3778" y="8021"/>
                    <a:pt x="3698" y="8001"/>
                    <a:pt x="3622" y="7977"/>
                  </a:cubicBezTo>
                  <a:cubicBezTo>
                    <a:pt x="3465" y="7920"/>
                    <a:pt x="3318" y="7835"/>
                    <a:pt x="3185" y="7736"/>
                  </a:cubicBezTo>
                  <a:cubicBezTo>
                    <a:pt x="3052" y="7640"/>
                    <a:pt x="2929" y="7526"/>
                    <a:pt x="2810" y="7403"/>
                  </a:cubicBezTo>
                  <a:cubicBezTo>
                    <a:pt x="2577" y="7161"/>
                    <a:pt x="2378" y="6895"/>
                    <a:pt x="2189" y="6615"/>
                  </a:cubicBezTo>
                  <a:cubicBezTo>
                    <a:pt x="2003" y="6335"/>
                    <a:pt x="1837" y="6046"/>
                    <a:pt x="1676" y="5747"/>
                  </a:cubicBezTo>
                  <a:cubicBezTo>
                    <a:pt x="1363" y="5154"/>
                    <a:pt x="1092" y="4536"/>
                    <a:pt x="855" y="3910"/>
                  </a:cubicBezTo>
                  <a:cubicBezTo>
                    <a:pt x="617" y="3283"/>
                    <a:pt x="408" y="2643"/>
                    <a:pt x="247" y="1988"/>
                  </a:cubicBezTo>
                  <a:cubicBezTo>
                    <a:pt x="167" y="1660"/>
                    <a:pt x="100" y="1333"/>
                    <a:pt x="53" y="1001"/>
                  </a:cubicBezTo>
                  <a:cubicBezTo>
                    <a:pt x="29" y="834"/>
                    <a:pt x="14" y="668"/>
                    <a:pt x="10" y="497"/>
                  </a:cubicBezTo>
                  <a:cubicBezTo>
                    <a:pt x="5" y="332"/>
                    <a:pt x="5" y="162"/>
                    <a:pt x="4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23"/>
            <p:cNvSpPr/>
            <p:nvPr/>
          </p:nvSpPr>
          <p:spPr>
            <a:xfrm>
              <a:off x="8285938" y="4110603"/>
              <a:ext cx="204053" cy="262101"/>
            </a:xfrm>
            <a:custGeom>
              <a:avLst/>
              <a:gdLst/>
              <a:ahLst/>
              <a:cxnLst/>
              <a:rect l="l" t="t" r="r" b="b"/>
              <a:pathLst>
                <a:path w="6693" h="8597" extrusionOk="0">
                  <a:moveTo>
                    <a:pt x="1951" y="1"/>
                  </a:moveTo>
                  <a:lnTo>
                    <a:pt x="1" y="7333"/>
                  </a:lnTo>
                  <a:lnTo>
                    <a:pt x="4741" y="8596"/>
                  </a:lnTo>
                  <a:lnTo>
                    <a:pt x="6693" y="1258"/>
                  </a:lnTo>
                  <a:lnTo>
                    <a:pt x="19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23"/>
            <p:cNvSpPr/>
            <p:nvPr/>
          </p:nvSpPr>
          <p:spPr>
            <a:xfrm>
              <a:off x="8388529" y="4113621"/>
              <a:ext cx="64268" cy="35640"/>
            </a:xfrm>
            <a:custGeom>
              <a:avLst/>
              <a:gdLst/>
              <a:ahLst/>
              <a:cxnLst/>
              <a:rect l="l" t="t" r="r" b="b"/>
              <a:pathLst>
                <a:path w="2108" h="1169" extrusionOk="0">
                  <a:moveTo>
                    <a:pt x="171" y="1"/>
                  </a:moveTo>
                  <a:lnTo>
                    <a:pt x="0" y="651"/>
                  </a:lnTo>
                  <a:lnTo>
                    <a:pt x="1937" y="1169"/>
                  </a:lnTo>
                  <a:lnTo>
                    <a:pt x="2108" y="514"/>
                  </a:lnTo>
                  <a:lnTo>
                    <a:pt x="17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23"/>
            <p:cNvSpPr/>
            <p:nvPr/>
          </p:nvSpPr>
          <p:spPr>
            <a:xfrm>
              <a:off x="8428803" y="4209291"/>
              <a:ext cx="52499" cy="66432"/>
            </a:xfrm>
            <a:custGeom>
              <a:avLst/>
              <a:gdLst/>
              <a:ahLst/>
              <a:cxnLst/>
              <a:rect l="l" t="t" r="r" b="b"/>
              <a:pathLst>
                <a:path w="1722" h="2179" extrusionOk="0">
                  <a:moveTo>
                    <a:pt x="610" y="1"/>
                  </a:moveTo>
                  <a:cubicBezTo>
                    <a:pt x="492" y="1"/>
                    <a:pt x="555" y="138"/>
                    <a:pt x="1043" y="556"/>
                  </a:cubicBezTo>
                  <a:cubicBezTo>
                    <a:pt x="1043" y="556"/>
                    <a:pt x="440" y="359"/>
                    <a:pt x="223" y="359"/>
                  </a:cubicBezTo>
                  <a:cubicBezTo>
                    <a:pt x="48" y="359"/>
                    <a:pt x="124" y="487"/>
                    <a:pt x="971" y="950"/>
                  </a:cubicBezTo>
                  <a:cubicBezTo>
                    <a:pt x="971" y="950"/>
                    <a:pt x="386" y="784"/>
                    <a:pt x="172" y="784"/>
                  </a:cubicBezTo>
                  <a:cubicBezTo>
                    <a:pt x="0" y="784"/>
                    <a:pt x="67" y="890"/>
                    <a:pt x="862" y="1272"/>
                  </a:cubicBezTo>
                  <a:cubicBezTo>
                    <a:pt x="862" y="1272"/>
                    <a:pt x="459" y="1192"/>
                    <a:pt x="250" y="1192"/>
                  </a:cubicBezTo>
                  <a:cubicBezTo>
                    <a:pt x="18" y="1192"/>
                    <a:pt x="24" y="1290"/>
                    <a:pt x="1076" y="1704"/>
                  </a:cubicBezTo>
                  <a:lnTo>
                    <a:pt x="901" y="2170"/>
                  </a:lnTo>
                  <a:cubicBezTo>
                    <a:pt x="901" y="2170"/>
                    <a:pt x="920" y="2178"/>
                    <a:pt x="954" y="2178"/>
                  </a:cubicBezTo>
                  <a:cubicBezTo>
                    <a:pt x="1080" y="2178"/>
                    <a:pt x="1404" y="2067"/>
                    <a:pt x="1683" y="1025"/>
                  </a:cubicBezTo>
                  <a:cubicBezTo>
                    <a:pt x="1683" y="1025"/>
                    <a:pt x="1722" y="665"/>
                    <a:pt x="1580" y="484"/>
                  </a:cubicBezTo>
                  <a:cubicBezTo>
                    <a:pt x="1491" y="375"/>
                    <a:pt x="804" y="1"/>
                    <a:pt x="610" y="1"/>
                  </a:cubicBezTo>
                  <a:close/>
                </a:path>
              </a:pathLst>
            </a:custGeom>
            <a:solidFill>
              <a:srgbClr val="FFB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23"/>
            <p:cNvSpPr/>
            <p:nvPr/>
          </p:nvSpPr>
          <p:spPr>
            <a:xfrm>
              <a:off x="8136885" y="3833929"/>
              <a:ext cx="177834" cy="216248"/>
            </a:xfrm>
            <a:custGeom>
              <a:avLst/>
              <a:gdLst/>
              <a:ahLst/>
              <a:cxnLst/>
              <a:rect l="l" t="t" r="r" b="b"/>
              <a:pathLst>
                <a:path w="5833" h="7093" extrusionOk="0">
                  <a:moveTo>
                    <a:pt x="3442" y="0"/>
                  </a:moveTo>
                  <a:cubicBezTo>
                    <a:pt x="2932" y="0"/>
                    <a:pt x="2535" y="305"/>
                    <a:pt x="2535" y="305"/>
                  </a:cubicBezTo>
                  <a:cubicBezTo>
                    <a:pt x="2535" y="305"/>
                    <a:pt x="1538" y="409"/>
                    <a:pt x="770" y="1302"/>
                  </a:cubicBezTo>
                  <a:cubicBezTo>
                    <a:pt x="1" y="2198"/>
                    <a:pt x="546" y="6019"/>
                    <a:pt x="2378" y="6816"/>
                  </a:cubicBezTo>
                  <a:cubicBezTo>
                    <a:pt x="2817" y="7006"/>
                    <a:pt x="3209" y="7093"/>
                    <a:pt x="3553" y="7093"/>
                  </a:cubicBezTo>
                  <a:cubicBezTo>
                    <a:pt x="5296" y="7093"/>
                    <a:pt x="5833" y="4861"/>
                    <a:pt x="5274" y="2388"/>
                  </a:cubicBezTo>
                  <a:cubicBezTo>
                    <a:pt x="4831" y="442"/>
                    <a:pt x="4055" y="0"/>
                    <a:pt x="3442" y="0"/>
                  </a:cubicBezTo>
                  <a:close/>
                </a:path>
              </a:pathLst>
            </a:custGeom>
            <a:solidFill>
              <a:srgbClr val="FFB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23"/>
            <p:cNvSpPr/>
            <p:nvPr/>
          </p:nvSpPr>
          <p:spPr>
            <a:xfrm>
              <a:off x="8140635" y="3950269"/>
              <a:ext cx="16128" cy="23933"/>
            </a:xfrm>
            <a:custGeom>
              <a:avLst/>
              <a:gdLst/>
              <a:ahLst/>
              <a:cxnLst/>
              <a:rect l="l" t="t" r="r" b="b"/>
              <a:pathLst>
                <a:path w="529" h="785" extrusionOk="0">
                  <a:moveTo>
                    <a:pt x="1" y="1"/>
                  </a:moveTo>
                  <a:cubicBezTo>
                    <a:pt x="58" y="404"/>
                    <a:pt x="286" y="665"/>
                    <a:pt x="528" y="784"/>
                  </a:cubicBezTo>
                  <a:cubicBezTo>
                    <a:pt x="386" y="594"/>
                    <a:pt x="196" y="323"/>
                    <a:pt x="1" y="1"/>
                  </a:cubicBezTo>
                  <a:close/>
                </a:path>
              </a:pathLst>
            </a:custGeom>
            <a:solidFill>
              <a:srgbClr val="081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23"/>
            <p:cNvSpPr/>
            <p:nvPr/>
          </p:nvSpPr>
          <p:spPr>
            <a:xfrm>
              <a:off x="8115788" y="3776368"/>
              <a:ext cx="226309" cy="290576"/>
            </a:xfrm>
            <a:custGeom>
              <a:avLst/>
              <a:gdLst/>
              <a:ahLst/>
              <a:cxnLst/>
              <a:rect l="l" t="t" r="r" b="b"/>
              <a:pathLst>
                <a:path w="7423" h="9531" extrusionOk="0">
                  <a:moveTo>
                    <a:pt x="5942" y="0"/>
                  </a:moveTo>
                  <a:cubicBezTo>
                    <a:pt x="5942" y="1"/>
                    <a:pt x="5727" y="1073"/>
                    <a:pt x="4737" y="1073"/>
                  </a:cubicBezTo>
                  <a:cubicBezTo>
                    <a:pt x="4560" y="1073"/>
                    <a:pt x="4359" y="1039"/>
                    <a:pt x="4129" y="958"/>
                  </a:cubicBezTo>
                  <a:cubicBezTo>
                    <a:pt x="3733" y="819"/>
                    <a:pt x="3372" y="758"/>
                    <a:pt x="3049" y="758"/>
                  </a:cubicBezTo>
                  <a:cubicBezTo>
                    <a:pt x="2149" y="758"/>
                    <a:pt x="1548" y="1236"/>
                    <a:pt x="1324" y="1851"/>
                  </a:cubicBezTo>
                  <a:cubicBezTo>
                    <a:pt x="1304" y="1850"/>
                    <a:pt x="1282" y="1850"/>
                    <a:pt x="1258" y="1850"/>
                  </a:cubicBezTo>
                  <a:cubicBezTo>
                    <a:pt x="861" y="1850"/>
                    <a:pt x="22" y="1998"/>
                    <a:pt x="9" y="3293"/>
                  </a:cubicBezTo>
                  <a:cubicBezTo>
                    <a:pt x="0" y="4134"/>
                    <a:pt x="413" y="5030"/>
                    <a:pt x="816" y="5705"/>
                  </a:cubicBezTo>
                  <a:cubicBezTo>
                    <a:pt x="807" y="5643"/>
                    <a:pt x="802" y="5582"/>
                    <a:pt x="802" y="5515"/>
                  </a:cubicBezTo>
                  <a:cubicBezTo>
                    <a:pt x="805" y="5205"/>
                    <a:pt x="970" y="5134"/>
                    <a:pt x="1122" y="5134"/>
                  </a:cubicBezTo>
                  <a:cubicBezTo>
                    <a:pt x="1210" y="5134"/>
                    <a:pt x="1293" y="5157"/>
                    <a:pt x="1339" y="5173"/>
                  </a:cubicBezTo>
                  <a:cubicBezTo>
                    <a:pt x="1357" y="5696"/>
                    <a:pt x="1400" y="6160"/>
                    <a:pt x="1462" y="6568"/>
                  </a:cubicBezTo>
                  <a:lnTo>
                    <a:pt x="1442" y="6535"/>
                  </a:lnTo>
                  <a:cubicBezTo>
                    <a:pt x="1409" y="6521"/>
                    <a:pt x="1376" y="6507"/>
                    <a:pt x="1343" y="6488"/>
                  </a:cubicBezTo>
                  <a:lnTo>
                    <a:pt x="1343" y="6488"/>
                  </a:lnTo>
                  <a:cubicBezTo>
                    <a:pt x="1396" y="6559"/>
                    <a:pt x="1442" y="6616"/>
                    <a:pt x="1475" y="6664"/>
                  </a:cubicBezTo>
                  <a:cubicBezTo>
                    <a:pt x="1850" y="9017"/>
                    <a:pt x="2835" y="9531"/>
                    <a:pt x="3839" y="9531"/>
                  </a:cubicBezTo>
                  <a:cubicBezTo>
                    <a:pt x="4248" y="9531"/>
                    <a:pt x="4660" y="9445"/>
                    <a:pt x="5035" y="9365"/>
                  </a:cubicBezTo>
                  <a:cubicBezTo>
                    <a:pt x="6820" y="8980"/>
                    <a:pt x="6151" y="6522"/>
                    <a:pt x="6151" y="6521"/>
                  </a:cubicBezTo>
                  <a:lnTo>
                    <a:pt x="6151" y="6521"/>
                  </a:lnTo>
                  <a:cubicBezTo>
                    <a:pt x="6171" y="7089"/>
                    <a:pt x="5862" y="7704"/>
                    <a:pt x="5701" y="7704"/>
                  </a:cubicBezTo>
                  <a:cubicBezTo>
                    <a:pt x="5636" y="7704"/>
                    <a:pt x="5595" y="7603"/>
                    <a:pt x="5610" y="7356"/>
                  </a:cubicBezTo>
                  <a:cubicBezTo>
                    <a:pt x="5645" y="6814"/>
                    <a:pt x="5045" y="6631"/>
                    <a:pt x="4424" y="6631"/>
                  </a:cubicBezTo>
                  <a:cubicBezTo>
                    <a:pt x="4024" y="6631"/>
                    <a:pt x="3615" y="6707"/>
                    <a:pt x="3360" y="6811"/>
                  </a:cubicBezTo>
                  <a:cubicBezTo>
                    <a:pt x="2650" y="7095"/>
                    <a:pt x="3390" y="8081"/>
                    <a:pt x="2964" y="8081"/>
                  </a:cubicBezTo>
                  <a:cubicBezTo>
                    <a:pt x="2942" y="8081"/>
                    <a:pt x="2918" y="8078"/>
                    <a:pt x="2890" y="8073"/>
                  </a:cubicBezTo>
                  <a:cubicBezTo>
                    <a:pt x="2211" y="7945"/>
                    <a:pt x="1965" y="5786"/>
                    <a:pt x="1884" y="4760"/>
                  </a:cubicBezTo>
                  <a:cubicBezTo>
                    <a:pt x="2235" y="4518"/>
                    <a:pt x="2216" y="4053"/>
                    <a:pt x="2126" y="3674"/>
                  </a:cubicBezTo>
                  <a:lnTo>
                    <a:pt x="2126" y="3674"/>
                  </a:lnTo>
                  <a:cubicBezTo>
                    <a:pt x="2575" y="3907"/>
                    <a:pt x="3151" y="4054"/>
                    <a:pt x="3751" y="4054"/>
                  </a:cubicBezTo>
                  <a:cubicBezTo>
                    <a:pt x="4236" y="4054"/>
                    <a:pt x="4736" y="3958"/>
                    <a:pt x="5197" y="3735"/>
                  </a:cubicBezTo>
                  <a:cubicBezTo>
                    <a:pt x="5197" y="3735"/>
                    <a:pt x="4921" y="3726"/>
                    <a:pt x="4542" y="3678"/>
                  </a:cubicBezTo>
                  <a:cubicBezTo>
                    <a:pt x="5135" y="3574"/>
                    <a:pt x="5799" y="3251"/>
                    <a:pt x="6487" y="2553"/>
                  </a:cubicBezTo>
                  <a:lnTo>
                    <a:pt x="6487" y="2553"/>
                  </a:lnTo>
                  <a:lnTo>
                    <a:pt x="5733" y="2673"/>
                  </a:lnTo>
                  <a:cubicBezTo>
                    <a:pt x="5733" y="2673"/>
                    <a:pt x="7422" y="2331"/>
                    <a:pt x="5942" y="0"/>
                  </a:cubicBezTo>
                  <a:close/>
                </a:path>
              </a:pathLst>
            </a:custGeom>
            <a:solidFill>
              <a:srgbClr val="081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23"/>
            <p:cNvSpPr/>
            <p:nvPr/>
          </p:nvSpPr>
          <p:spPr>
            <a:xfrm>
              <a:off x="8188988" y="3906580"/>
              <a:ext cx="45030" cy="15549"/>
            </a:xfrm>
            <a:custGeom>
              <a:avLst/>
              <a:gdLst/>
              <a:ahLst/>
              <a:cxnLst/>
              <a:rect l="l" t="t" r="r" b="b"/>
              <a:pathLst>
                <a:path w="1477" h="510" extrusionOk="0">
                  <a:moveTo>
                    <a:pt x="1477" y="1"/>
                  </a:moveTo>
                  <a:lnTo>
                    <a:pt x="1477" y="1"/>
                  </a:lnTo>
                  <a:cubicBezTo>
                    <a:pt x="1477" y="1"/>
                    <a:pt x="1457" y="19"/>
                    <a:pt x="1415" y="48"/>
                  </a:cubicBezTo>
                  <a:cubicBezTo>
                    <a:pt x="1376" y="76"/>
                    <a:pt x="1319" y="115"/>
                    <a:pt x="1253" y="157"/>
                  </a:cubicBezTo>
                  <a:cubicBezTo>
                    <a:pt x="1220" y="176"/>
                    <a:pt x="1182" y="200"/>
                    <a:pt x="1139" y="218"/>
                  </a:cubicBezTo>
                  <a:cubicBezTo>
                    <a:pt x="1102" y="242"/>
                    <a:pt x="1059" y="262"/>
                    <a:pt x="1016" y="281"/>
                  </a:cubicBezTo>
                  <a:cubicBezTo>
                    <a:pt x="969" y="299"/>
                    <a:pt x="925" y="319"/>
                    <a:pt x="879" y="332"/>
                  </a:cubicBezTo>
                  <a:cubicBezTo>
                    <a:pt x="826" y="347"/>
                    <a:pt x="778" y="356"/>
                    <a:pt x="732" y="361"/>
                  </a:cubicBezTo>
                  <a:cubicBezTo>
                    <a:pt x="704" y="366"/>
                    <a:pt x="677" y="367"/>
                    <a:pt x="652" y="367"/>
                  </a:cubicBezTo>
                  <a:cubicBezTo>
                    <a:pt x="629" y="367"/>
                    <a:pt x="606" y="366"/>
                    <a:pt x="584" y="366"/>
                  </a:cubicBezTo>
                  <a:cubicBezTo>
                    <a:pt x="537" y="361"/>
                    <a:pt x="489" y="352"/>
                    <a:pt x="447" y="338"/>
                  </a:cubicBezTo>
                  <a:cubicBezTo>
                    <a:pt x="423" y="332"/>
                    <a:pt x="404" y="323"/>
                    <a:pt x="380" y="314"/>
                  </a:cubicBezTo>
                  <a:cubicBezTo>
                    <a:pt x="361" y="304"/>
                    <a:pt x="338" y="299"/>
                    <a:pt x="318" y="286"/>
                  </a:cubicBezTo>
                  <a:cubicBezTo>
                    <a:pt x="281" y="266"/>
                    <a:pt x="248" y="242"/>
                    <a:pt x="213" y="224"/>
                  </a:cubicBezTo>
                  <a:cubicBezTo>
                    <a:pt x="180" y="200"/>
                    <a:pt x="152" y="181"/>
                    <a:pt x="123" y="157"/>
                  </a:cubicBezTo>
                  <a:cubicBezTo>
                    <a:pt x="99" y="133"/>
                    <a:pt x="77" y="119"/>
                    <a:pt x="62" y="100"/>
                  </a:cubicBezTo>
                  <a:cubicBezTo>
                    <a:pt x="24" y="71"/>
                    <a:pt x="0" y="53"/>
                    <a:pt x="0" y="53"/>
                  </a:cubicBezTo>
                  <a:lnTo>
                    <a:pt x="0" y="53"/>
                  </a:lnTo>
                  <a:cubicBezTo>
                    <a:pt x="0" y="53"/>
                    <a:pt x="14" y="76"/>
                    <a:pt x="38" y="119"/>
                  </a:cubicBezTo>
                  <a:cubicBezTo>
                    <a:pt x="48" y="143"/>
                    <a:pt x="66" y="167"/>
                    <a:pt x="86" y="196"/>
                  </a:cubicBezTo>
                  <a:cubicBezTo>
                    <a:pt x="105" y="224"/>
                    <a:pt x="128" y="253"/>
                    <a:pt x="156" y="286"/>
                  </a:cubicBezTo>
                  <a:cubicBezTo>
                    <a:pt x="191" y="314"/>
                    <a:pt x="224" y="347"/>
                    <a:pt x="266" y="376"/>
                  </a:cubicBezTo>
                  <a:cubicBezTo>
                    <a:pt x="285" y="395"/>
                    <a:pt x="304" y="404"/>
                    <a:pt x="327" y="418"/>
                  </a:cubicBezTo>
                  <a:cubicBezTo>
                    <a:pt x="351" y="433"/>
                    <a:pt x="375" y="446"/>
                    <a:pt x="404" y="456"/>
                  </a:cubicBezTo>
                  <a:cubicBezTo>
                    <a:pt x="451" y="480"/>
                    <a:pt x="508" y="494"/>
                    <a:pt x="570" y="503"/>
                  </a:cubicBezTo>
                  <a:cubicBezTo>
                    <a:pt x="602" y="506"/>
                    <a:pt x="636" y="509"/>
                    <a:pt x="670" y="509"/>
                  </a:cubicBezTo>
                  <a:cubicBezTo>
                    <a:pt x="695" y="509"/>
                    <a:pt x="721" y="508"/>
                    <a:pt x="745" y="503"/>
                  </a:cubicBezTo>
                  <a:cubicBezTo>
                    <a:pt x="778" y="503"/>
                    <a:pt x="807" y="494"/>
                    <a:pt x="835" y="489"/>
                  </a:cubicBezTo>
                  <a:cubicBezTo>
                    <a:pt x="864" y="480"/>
                    <a:pt x="892" y="475"/>
                    <a:pt x="921" y="466"/>
                  </a:cubicBezTo>
                  <a:cubicBezTo>
                    <a:pt x="973" y="446"/>
                    <a:pt x="1026" y="418"/>
                    <a:pt x="1073" y="395"/>
                  </a:cubicBezTo>
                  <a:cubicBezTo>
                    <a:pt x="1116" y="366"/>
                    <a:pt x="1163" y="338"/>
                    <a:pt x="1201" y="310"/>
                  </a:cubicBezTo>
                  <a:cubicBezTo>
                    <a:pt x="1239" y="281"/>
                    <a:pt x="1273" y="247"/>
                    <a:pt x="1301" y="218"/>
                  </a:cubicBezTo>
                  <a:cubicBezTo>
                    <a:pt x="1363" y="161"/>
                    <a:pt x="1409" y="104"/>
                    <a:pt x="1433" y="67"/>
                  </a:cubicBezTo>
                  <a:cubicBezTo>
                    <a:pt x="1466" y="29"/>
                    <a:pt x="1477" y="1"/>
                    <a:pt x="1477" y="1"/>
                  </a:cubicBezTo>
                  <a:close/>
                </a:path>
              </a:pathLst>
            </a:custGeom>
            <a:solidFill>
              <a:srgbClr val="081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23"/>
            <p:cNvSpPr/>
            <p:nvPr/>
          </p:nvSpPr>
          <p:spPr>
            <a:xfrm>
              <a:off x="8251762" y="3897464"/>
              <a:ext cx="44329" cy="19268"/>
            </a:xfrm>
            <a:custGeom>
              <a:avLst/>
              <a:gdLst/>
              <a:ahLst/>
              <a:cxnLst/>
              <a:rect l="l" t="t" r="r" b="b"/>
              <a:pathLst>
                <a:path w="1454" h="632" extrusionOk="0">
                  <a:moveTo>
                    <a:pt x="827" y="0"/>
                  </a:moveTo>
                  <a:cubicBezTo>
                    <a:pt x="765" y="5"/>
                    <a:pt x="704" y="10"/>
                    <a:pt x="647" y="29"/>
                  </a:cubicBezTo>
                  <a:cubicBezTo>
                    <a:pt x="618" y="33"/>
                    <a:pt x="590" y="48"/>
                    <a:pt x="566" y="57"/>
                  </a:cubicBezTo>
                  <a:cubicBezTo>
                    <a:pt x="537" y="67"/>
                    <a:pt x="509" y="81"/>
                    <a:pt x="485" y="96"/>
                  </a:cubicBezTo>
                  <a:cubicBezTo>
                    <a:pt x="433" y="119"/>
                    <a:pt x="386" y="153"/>
                    <a:pt x="343" y="186"/>
                  </a:cubicBezTo>
                  <a:cubicBezTo>
                    <a:pt x="300" y="219"/>
                    <a:pt x="262" y="252"/>
                    <a:pt x="229" y="290"/>
                  </a:cubicBezTo>
                  <a:cubicBezTo>
                    <a:pt x="196" y="324"/>
                    <a:pt x="167" y="361"/>
                    <a:pt x="143" y="394"/>
                  </a:cubicBezTo>
                  <a:cubicBezTo>
                    <a:pt x="91" y="460"/>
                    <a:pt x="53" y="523"/>
                    <a:pt x="34" y="565"/>
                  </a:cubicBezTo>
                  <a:cubicBezTo>
                    <a:pt x="11" y="609"/>
                    <a:pt x="1" y="631"/>
                    <a:pt x="1" y="631"/>
                  </a:cubicBezTo>
                  <a:cubicBezTo>
                    <a:pt x="1" y="631"/>
                    <a:pt x="20" y="613"/>
                    <a:pt x="53" y="580"/>
                  </a:cubicBezTo>
                  <a:cubicBezTo>
                    <a:pt x="91" y="546"/>
                    <a:pt x="139" y="504"/>
                    <a:pt x="200" y="447"/>
                  </a:cubicBezTo>
                  <a:cubicBezTo>
                    <a:pt x="229" y="423"/>
                    <a:pt x="267" y="394"/>
                    <a:pt x="300" y="370"/>
                  </a:cubicBezTo>
                  <a:cubicBezTo>
                    <a:pt x="338" y="342"/>
                    <a:pt x="376" y="313"/>
                    <a:pt x="419" y="290"/>
                  </a:cubicBezTo>
                  <a:cubicBezTo>
                    <a:pt x="456" y="261"/>
                    <a:pt x="500" y="238"/>
                    <a:pt x="546" y="219"/>
                  </a:cubicBezTo>
                  <a:cubicBezTo>
                    <a:pt x="590" y="195"/>
                    <a:pt x="638" y="176"/>
                    <a:pt x="684" y="167"/>
                  </a:cubicBezTo>
                  <a:cubicBezTo>
                    <a:pt x="732" y="153"/>
                    <a:pt x="784" y="147"/>
                    <a:pt x="831" y="143"/>
                  </a:cubicBezTo>
                  <a:cubicBezTo>
                    <a:pt x="851" y="141"/>
                    <a:pt x="871" y="140"/>
                    <a:pt x="890" y="140"/>
                  </a:cubicBezTo>
                  <a:cubicBezTo>
                    <a:pt x="918" y="140"/>
                    <a:pt x="944" y="142"/>
                    <a:pt x="969" y="147"/>
                  </a:cubicBezTo>
                  <a:cubicBezTo>
                    <a:pt x="993" y="153"/>
                    <a:pt x="1017" y="157"/>
                    <a:pt x="1041" y="162"/>
                  </a:cubicBezTo>
                  <a:cubicBezTo>
                    <a:pt x="1059" y="167"/>
                    <a:pt x="1083" y="171"/>
                    <a:pt x="1102" y="181"/>
                  </a:cubicBezTo>
                  <a:cubicBezTo>
                    <a:pt x="1144" y="195"/>
                    <a:pt x="1183" y="210"/>
                    <a:pt x="1221" y="228"/>
                  </a:cubicBezTo>
                  <a:cubicBezTo>
                    <a:pt x="1254" y="247"/>
                    <a:pt x="1287" y="261"/>
                    <a:pt x="1315" y="280"/>
                  </a:cubicBezTo>
                  <a:cubicBezTo>
                    <a:pt x="1344" y="295"/>
                    <a:pt x="1368" y="309"/>
                    <a:pt x="1387" y="324"/>
                  </a:cubicBezTo>
                  <a:cubicBezTo>
                    <a:pt x="1429" y="352"/>
                    <a:pt x="1453" y="366"/>
                    <a:pt x="1453" y="366"/>
                  </a:cubicBezTo>
                  <a:cubicBezTo>
                    <a:pt x="1453" y="366"/>
                    <a:pt x="1435" y="342"/>
                    <a:pt x="1406" y="304"/>
                  </a:cubicBezTo>
                  <a:cubicBezTo>
                    <a:pt x="1392" y="280"/>
                    <a:pt x="1372" y="261"/>
                    <a:pt x="1349" y="238"/>
                  </a:cubicBezTo>
                  <a:cubicBezTo>
                    <a:pt x="1326" y="210"/>
                    <a:pt x="1297" y="186"/>
                    <a:pt x="1264" y="157"/>
                  </a:cubicBezTo>
                  <a:cubicBezTo>
                    <a:pt x="1230" y="134"/>
                    <a:pt x="1192" y="105"/>
                    <a:pt x="1144" y="81"/>
                  </a:cubicBezTo>
                  <a:cubicBezTo>
                    <a:pt x="1126" y="72"/>
                    <a:pt x="1102" y="57"/>
                    <a:pt x="1074" y="48"/>
                  </a:cubicBezTo>
                  <a:cubicBezTo>
                    <a:pt x="1050" y="39"/>
                    <a:pt x="1026" y="29"/>
                    <a:pt x="997" y="24"/>
                  </a:cubicBezTo>
                  <a:cubicBezTo>
                    <a:pt x="941" y="10"/>
                    <a:pt x="884" y="5"/>
                    <a:pt x="827" y="0"/>
                  </a:cubicBezTo>
                  <a:close/>
                </a:path>
              </a:pathLst>
            </a:custGeom>
            <a:solidFill>
              <a:srgbClr val="081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23"/>
            <p:cNvSpPr/>
            <p:nvPr/>
          </p:nvSpPr>
          <p:spPr>
            <a:xfrm>
              <a:off x="8205909" y="3941732"/>
              <a:ext cx="25914" cy="20488"/>
            </a:xfrm>
            <a:custGeom>
              <a:avLst/>
              <a:gdLst/>
              <a:ahLst/>
              <a:cxnLst/>
              <a:rect l="l" t="t" r="r" b="b"/>
              <a:pathLst>
                <a:path w="850" h="672" extrusionOk="0">
                  <a:moveTo>
                    <a:pt x="832" y="1"/>
                  </a:moveTo>
                  <a:lnTo>
                    <a:pt x="832" y="1"/>
                  </a:lnTo>
                  <a:cubicBezTo>
                    <a:pt x="832" y="1"/>
                    <a:pt x="836" y="25"/>
                    <a:pt x="836" y="72"/>
                  </a:cubicBezTo>
                  <a:cubicBezTo>
                    <a:pt x="836" y="91"/>
                    <a:pt x="836" y="119"/>
                    <a:pt x="832" y="153"/>
                  </a:cubicBezTo>
                  <a:cubicBezTo>
                    <a:pt x="832" y="167"/>
                    <a:pt x="832" y="182"/>
                    <a:pt x="826" y="200"/>
                  </a:cubicBezTo>
                  <a:cubicBezTo>
                    <a:pt x="826" y="215"/>
                    <a:pt x="821" y="233"/>
                    <a:pt x="817" y="252"/>
                  </a:cubicBezTo>
                  <a:cubicBezTo>
                    <a:pt x="812" y="290"/>
                    <a:pt x="797" y="329"/>
                    <a:pt x="784" y="366"/>
                  </a:cubicBezTo>
                  <a:cubicBezTo>
                    <a:pt x="775" y="390"/>
                    <a:pt x="760" y="404"/>
                    <a:pt x="751" y="423"/>
                  </a:cubicBezTo>
                  <a:cubicBezTo>
                    <a:pt x="736" y="443"/>
                    <a:pt x="727" y="461"/>
                    <a:pt x="712" y="480"/>
                  </a:cubicBezTo>
                  <a:cubicBezTo>
                    <a:pt x="694" y="495"/>
                    <a:pt x="679" y="513"/>
                    <a:pt x="661" y="528"/>
                  </a:cubicBezTo>
                  <a:cubicBezTo>
                    <a:pt x="641" y="542"/>
                    <a:pt x="622" y="556"/>
                    <a:pt x="604" y="566"/>
                  </a:cubicBezTo>
                  <a:cubicBezTo>
                    <a:pt x="580" y="575"/>
                    <a:pt x="561" y="589"/>
                    <a:pt x="537" y="594"/>
                  </a:cubicBezTo>
                  <a:lnTo>
                    <a:pt x="499" y="609"/>
                  </a:lnTo>
                  <a:lnTo>
                    <a:pt x="484" y="613"/>
                  </a:lnTo>
                  <a:lnTo>
                    <a:pt x="466" y="618"/>
                  </a:lnTo>
                  <a:cubicBezTo>
                    <a:pt x="444" y="622"/>
                    <a:pt x="423" y="624"/>
                    <a:pt x="402" y="624"/>
                  </a:cubicBezTo>
                  <a:cubicBezTo>
                    <a:pt x="375" y="624"/>
                    <a:pt x="349" y="621"/>
                    <a:pt x="324" y="613"/>
                  </a:cubicBezTo>
                  <a:cubicBezTo>
                    <a:pt x="280" y="603"/>
                    <a:pt x="238" y="580"/>
                    <a:pt x="205" y="552"/>
                  </a:cubicBezTo>
                  <a:cubicBezTo>
                    <a:pt x="138" y="489"/>
                    <a:pt x="96" y="409"/>
                    <a:pt x="67" y="338"/>
                  </a:cubicBezTo>
                  <a:cubicBezTo>
                    <a:pt x="39" y="272"/>
                    <a:pt x="24" y="210"/>
                    <a:pt x="15" y="162"/>
                  </a:cubicBezTo>
                  <a:cubicBezTo>
                    <a:pt x="6" y="119"/>
                    <a:pt x="0" y="96"/>
                    <a:pt x="0" y="96"/>
                  </a:cubicBezTo>
                  <a:lnTo>
                    <a:pt x="0" y="96"/>
                  </a:lnTo>
                  <a:cubicBezTo>
                    <a:pt x="0" y="96"/>
                    <a:pt x="0" y="119"/>
                    <a:pt x="6" y="167"/>
                  </a:cubicBezTo>
                  <a:cubicBezTo>
                    <a:pt x="10" y="210"/>
                    <a:pt x="19" y="276"/>
                    <a:pt x="43" y="347"/>
                  </a:cubicBezTo>
                  <a:cubicBezTo>
                    <a:pt x="52" y="386"/>
                    <a:pt x="72" y="428"/>
                    <a:pt x="91" y="466"/>
                  </a:cubicBezTo>
                  <a:cubicBezTo>
                    <a:pt x="109" y="509"/>
                    <a:pt x="138" y="546"/>
                    <a:pt x="177" y="580"/>
                  </a:cubicBezTo>
                  <a:cubicBezTo>
                    <a:pt x="214" y="618"/>
                    <a:pt x="262" y="646"/>
                    <a:pt x="313" y="660"/>
                  </a:cubicBezTo>
                  <a:cubicBezTo>
                    <a:pt x="340" y="667"/>
                    <a:pt x="367" y="671"/>
                    <a:pt x="394" y="671"/>
                  </a:cubicBezTo>
                  <a:cubicBezTo>
                    <a:pt x="422" y="671"/>
                    <a:pt x="449" y="667"/>
                    <a:pt x="475" y="660"/>
                  </a:cubicBezTo>
                  <a:lnTo>
                    <a:pt x="494" y="656"/>
                  </a:lnTo>
                  <a:lnTo>
                    <a:pt x="513" y="651"/>
                  </a:lnTo>
                  <a:lnTo>
                    <a:pt x="551" y="642"/>
                  </a:lnTo>
                  <a:cubicBezTo>
                    <a:pt x="575" y="632"/>
                    <a:pt x="598" y="618"/>
                    <a:pt x="622" y="609"/>
                  </a:cubicBezTo>
                  <a:cubicBezTo>
                    <a:pt x="670" y="580"/>
                    <a:pt x="707" y="546"/>
                    <a:pt x="740" y="509"/>
                  </a:cubicBezTo>
                  <a:cubicBezTo>
                    <a:pt x="760" y="485"/>
                    <a:pt x="775" y="466"/>
                    <a:pt x="784" y="447"/>
                  </a:cubicBezTo>
                  <a:cubicBezTo>
                    <a:pt x="793" y="423"/>
                    <a:pt x="808" y="404"/>
                    <a:pt x="812" y="381"/>
                  </a:cubicBezTo>
                  <a:cubicBezTo>
                    <a:pt x="832" y="338"/>
                    <a:pt x="841" y="296"/>
                    <a:pt x="845" y="257"/>
                  </a:cubicBezTo>
                  <a:cubicBezTo>
                    <a:pt x="850" y="219"/>
                    <a:pt x="850" y="182"/>
                    <a:pt x="850" y="153"/>
                  </a:cubicBezTo>
                  <a:cubicBezTo>
                    <a:pt x="850" y="119"/>
                    <a:pt x="850" y="91"/>
                    <a:pt x="845" y="68"/>
                  </a:cubicBezTo>
                  <a:cubicBezTo>
                    <a:pt x="841" y="25"/>
                    <a:pt x="832" y="1"/>
                    <a:pt x="832" y="1"/>
                  </a:cubicBezTo>
                  <a:close/>
                </a:path>
              </a:pathLst>
            </a:custGeom>
            <a:solidFill>
              <a:srgbClr val="081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23"/>
            <p:cNvSpPr/>
            <p:nvPr/>
          </p:nvSpPr>
          <p:spPr>
            <a:xfrm>
              <a:off x="8262494" y="3934934"/>
              <a:ext cx="25914" cy="20488"/>
            </a:xfrm>
            <a:custGeom>
              <a:avLst/>
              <a:gdLst/>
              <a:ahLst/>
              <a:cxnLst/>
              <a:rect l="l" t="t" r="r" b="b"/>
              <a:pathLst>
                <a:path w="850" h="672" extrusionOk="0">
                  <a:moveTo>
                    <a:pt x="836" y="0"/>
                  </a:moveTo>
                  <a:lnTo>
                    <a:pt x="836" y="72"/>
                  </a:lnTo>
                  <a:lnTo>
                    <a:pt x="836" y="153"/>
                  </a:lnTo>
                  <a:cubicBezTo>
                    <a:pt x="831" y="167"/>
                    <a:pt x="831" y="186"/>
                    <a:pt x="827" y="200"/>
                  </a:cubicBezTo>
                  <a:cubicBezTo>
                    <a:pt x="827" y="219"/>
                    <a:pt x="821" y="238"/>
                    <a:pt x="816" y="257"/>
                  </a:cubicBezTo>
                  <a:cubicBezTo>
                    <a:pt x="812" y="291"/>
                    <a:pt x="798" y="333"/>
                    <a:pt x="783" y="370"/>
                  </a:cubicBezTo>
                  <a:cubicBezTo>
                    <a:pt x="774" y="390"/>
                    <a:pt x="759" y="409"/>
                    <a:pt x="750" y="427"/>
                  </a:cubicBezTo>
                  <a:cubicBezTo>
                    <a:pt x="741" y="447"/>
                    <a:pt x="726" y="466"/>
                    <a:pt x="713" y="480"/>
                  </a:cubicBezTo>
                  <a:cubicBezTo>
                    <a:pt x="693" y="499"/>
                    <a:pt x="679" y="519"/>
                    <a:pt x="660" y="528"/>
                  </a:cubicBezTo>
                  <a:cubicBezTo>
                    <a:pt x="641" y="541"/>
                    <a:pt x="622" y="561"/>
                    <a:pt x="603" y="570"/>
                  </a:cubicBezTo>
                  <a:cubicBezTo>
                    <a:pt x="579" y="580"/>
                    <a:pt x="565" y="589"/>
                    <a:pt x="536" y="598"/>
                  </a:cubicBezTo>
                  <a:lnTo>
                    <a:pt x="499" y="609"/>
                  </a:lnTo>
                  <a:lnTo>
                    <a:pt x="485" y="613"/>
                  </a:lnTo>
                  <a:lnTo>
                    <a:pt x="466" y="618"/>
                  </a:lnTo>
                  <a:cubicBezTo>
                    <a:pt x="442" y="622"/>
                    <a:pt x="418" y="625"/>
                    <a:pt x="394" y="625"/>
                  </a:cubicBezTo>
                  <a:cubicBezTo>
                    <a:pt x="371" y="625"/>
                    <a:pt x="347" y="622"/>
                    <a:pt x="323" y="618"/>
                  </a:cubicBezTo>
                  <a:cubicBezTo>
                    <a:pt x="280" y="609"/>
                    <a:pt x="238" y="585"/>
                    <a:pt x="205" y="552"/>
                  </a:cubicBezTo>
                  <a:cubicBezTo>
                    <a:pt x="137" y="495"/>
                    <a:pt x="95" y="414"/>
                    <a:pt x="67" y="342"/>
                  </a:cubicBezTo>
                  <a:cubicBezTo>
                    <a:pt x="43" y="271"/>
                    <a:pt x="24" y="210"/>
                    <a:pt x="14" y="167"/>
                  </a:cubicBezTo>
                  <a:cubicBezTo>
                    <a:pt x="5" y="125"/>
                    <a:pt x="1" y="96"/>
                    <a:pt x="1" y="96"/>
                  </a:cubicBezTo>
                  <a:lnTo>
                    <a:pt x="1" y="96"/>
                  </a:lnTo>
                  <a:cubicBezTo>
                    <a:pt x="1" y="96"/>
                    <a:pt x="1" y="125"/>
                    <a:pt x="5" y="167"/>
                  </a:cubicBezTo>
                  <a:cubicBezTo>
                    <a:pt x="10" y="210"/>
                    <a:pt x="19" y="276"/>
                    <a:pt x="43" y="352"/>
                  </a:cubicBezTo>
                  <a:cubicBezTo>
                    <a:pt x="52" y="390"/>
                    <a:pt x="71" y="427"/>
                    <a:pt x="91" y="471"/>
                  </a:cubicBezTo>
                  <a:cubicBezTo>
                    <a:pt x="115" y="508"/>
                    <a:pt x="137" y="552"/>
                    <a:pt x="176" y="585"/>
                  </a:cubicBezTo>
                  <a:cubicBezTo>
                    <a:pt x="214" y="618"/>
                    <a:pt x="262" y="651"/>
                    <a:pt x="314" y="661"/>
                  </a:cubicBezTo>
                  <a:cubicBezTo>
                    <a:pt x="342" y="668"/>
                    <a:pt x="372" y="672"/>
                    <a:pt x="402" y="672"/>
                  </a:cubicBezTo>
                  <a:cubicBezTo>
                    <a:pt x="427" y="672"/>
                    <a:pt x="451" y="670"/>
                    <a:pt x="475" y="666"/>
                  </a:cubicBezTo>
                  <a:lnTo>
                    <a:pt x="494" y="661"/>
                  </a:lnTo>
                  <a:lnTo>
                    <a:pt x="513" y="655"/>
                  </a:lnTo>
                  <a:lnTo>
                    <a:pt x="551" y="642"/>
                  </a:lnTo>
                  <a:cubicBezTo>
                    <a:pt x="575" y="637"/>
                    <a:pt x="599" y="622"/>
                    <a:pt x="622" y="609"/>
                  </a:cubicBezTo>
                  <a:cubicBezTo>
                    <a:pt x="674" y="585"/>
                    <a:pt x="713" y="547"/>
                    <a:pt x="746" y="508"/>
                  </a:cubicBezTo>
                  <a:cubicBezTo>
                    <a:pt x="759" y="490"/>
                    <a:pt x="774" y="466"/>
                    <a:pt x="783" y="447"/>
                  </a:cubicBezTo>
                  <a:cubicBezTo>
                    <a:pt x="792" y="423"/>
                    <a:pt x="807" y="405"/>
                    <a:pt x="812" y="385"/>
                  </a:cubicBezTo>
                  <a:cubicBezTo>
                    <a:pt x="831" y="337"/>
                    <a:pt x="840" y="300"/>
                    <a:pt x="845" y="262"/>
                  </a:cubicBezTo>
                  <a:cubicBezTo>
                    <a:pt x="849" y="219"/>
                    <a:pt x="849" y="186"/>
                    <a:pt x="849" y="153"/>
                  </a:cubicBezTo>
                  <a:cubicBezTo>
                    <a:pt x="849" y="120"/>
                    <a:pt x="849" y="96"/>
                    <a:pt x="845" y="72"/>
                  </a:cubicBezTo>
                  <a:cubicBezTo>
                    <a:pt x="840" y="24"/>
                    <a:pt x="836" y="0"/>
                    <a:pt x="836" y="0"/>
                  </a:cubicBezTo>
                  <a:close/>
                </a:path>
              </a:pathLst>
            </a:custGeom>
            <a:solidFill>
              <a:srgbClr val="081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23"/>
            <p:cNvSpPr/>
            <p:nvPr/>
          </p:nvSpPr>
          <p:spPr>
            <a:xfrm>
              <a:off x="8250634" y="3922220"/>
              <a:ext cx="20000" cy="54999"/>
            </a:xfrm>
            <a:custGeom>
              <a:avLst/>
              <a:gdLst/>
              <a:ahLst/>
              <a:cxnLst/>
              <a:rect l="l" t="t" r="r" b="b"/>
              <a:pathLst>
                <a:path w="656" h="1804" extrusionOk="0">
                  <a:moveTo>
                    <a:pt x="0" y="0"/>
                  </a:moveTo>
                  <a:cubicBezTo>
                    <a:pt x="42" y="138"/>
                    <a:pt x="90" y="275"/>
                    <a:pt x="138" y="413"/>
                  </a:cubicBezTo>
                  <a:cubicBezTo>
                    <a:pt x="180" y="546"/>
                    <a:pt x="228" y="684"/>
                    <a:pt x="276" y="816"/>
                  </a:cubicBezTo>
                  <a:cubicBezTo>
                    <a:pt x="371" y="1076"/>
                    <a:pt x="467" y="1335"/>
                    <a:pt x="566" y="1591"/>
                  </a:cubicBezTo>
                  <a:lnTo>
                    <a:pt x="566" y="1591"/>
                  </a:lnTo>
                  <a:cubicBezTo>
                    <a:pt x="553" y="1595"/>
                    <a:pt x="540" y="1599"/>
                    <a:pt x="526" y="1604"/>
                  </a:cubicBezTo>
                  <a:cubicBezTo>
                    <a:pt x="504" y="1613"/>
                    <a:pt x="480" y="1619"/>
                    <a:pt x="456" y="1628"/>
                  </a:cubicBezTo>
                  <a:cubicBezTo>
                    <a:pt x="408" y="1642"/>
                    <a:pt x="361" y="1661"/>
                    <a:pt x="313" y="1681"/>
                  </a:cubicBezTo>
                  <a:cubicBezTo>
                    <a:pt x="266" y="1699"/>
                    <a:pt x="219" y="1718"/>
                    <a:pt x="171" y="1737"/>
                  </a:cubicBezTo>
                  <a:cubicBezTo>
                    <a:pt x="147" y="1747"/>
                    <a:pt x="123" y="1761"/>
                    <a:pt x="105" y="1771"/>
                  </a:cubicBezTo>
                  <a:cubicBezTo>
                    <a:pt x="81" y="1780"/>
                    <a:pt x="57" y="1794"/>
                    <a:pt x="33" y="1804"/>
                  </a:cubicBezTo>
                  <a:cubicBezTo>
                    <a:pt x="62" y="1804"/>
                    <a:pt x="86" y="1799"/>
                    <a:pt x="110" y="1794"/>
                  </a:cubicBezTo>
                  <a:cubicBezTo>
                    <a:pt x="133" y="1790"/>
                    <a:pt x="162" y="1784"/>
                    <a:pt x="185" y="1775"/>
                  </a:cubicBezTo>
                  <a:cubicBezTo>
                    <a:pt x="233" y="1766"/>
                    <a:pt x="285" y="1756"/>
                    <a:pt x="333" y="1742"/>
                  </a:cubicBezTo>
                  <a:cubicBezTo>
                    <a:pt x="380" y="1727"/>
                    <a:pt x="427" y="1709"/>
                    <a:pt x="480" y="1694"/>
                  </a:cubicBezTo>
                  <a:cubicBezTo>
                    <a:pt x="504" y="1685"/>
                    <a:pt x="526" y="1681"/>
                    <a:pt x="550" y="1670"/>
                  </a:cubicBezTo>
                  <a:cubicBezTo>
                    <a:pt x="574" y="1661"/>
                    <a:pt x="598" y="1652"/>
                    <a:pt x="622" y="1642"/>
                  </a:cubicBezTo>
                  <a:lnTo>
                    <a:pt x="655" y="1633"/>
                  </a:lnTo>
                  <a:lnTo>
                    <a:pt x="640" y="1600"/>
                  </a:lnTo>
                  <a:cubicBezTo>
                    <a:pt x="532" y="1334"/>
                    <a:pt x="423" y="1068"/>
                    <a:pt x="318" y="802"/>
                  </a:cubicBezTo>
                  <a:lnTo>
                    <a:pt x="0" y="0"/>
                  </a:lnTo>
                  <a:close/>
                </a:path>
              </a:pathLst>
            </a:custGeom>
            <a:solidFill>
              <a:srgbClr val="E269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23"/>
            <p:cNvSpPr/>
            <p:nvPr/>
          </p:nvSpPr>
          <p:spPr>
            <a:xfrm>
              <a:off x="8219781" y="3991518"/>
              <a:ext cx="57926" cy="12957"/>
            </a:xfrm>
            <a:custGeom>
              <a:avLst/>
              <a:gdLst/>
              <a:ahLst/>
              <a:cxnLst/>
              <a:rect l="l" t="t" r="r" b="b"/>
              <a:pathLst>
                <a:path w="1900" h="425" extrusionOk="0">
                  <a:moveTo>
                    <a:pt x="1" y="1"/>
                  </a:moveTo>
                  <a:cubicBezTo>
                    <a:pt x="1" y="1"/>
                    <a:pt x="533" y="425"/>
                    <a:pt x="1126" y="425"/>
                  </a:cubicBezTo>
                  <a:cubicBezTo>
                    <a:pt x="1385" y="425"/>
                    <a:pt x="1657" y="344"/>
                    <a:pt x="1900" y="109"/>
                  </a:cubicBezTo>
                  <a:lnTo>
                    <a:pt x="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 name="Google Shape;1447;p23"/>
            <p:cNvSpPr/>
            <p:nvPr/>
          </p:nvSpPr>
          <p:spPr>
            <a:xfrm>
              <a:off x="8130818" y="3929293"/>
              <a:ext cx="30427" cy="57469"/>
            </a:xfrm>
            <a:custGeom>
              <a:avLst/>
              <a:gdLst/>
              <a:ahLst/>
              <a:cxnLst/>
              <a:rect l="l" t="t" r="r" b="b"/>
              <a:pathLst>
                <a:path w="998" h="1885" extrusionOk="0">
                  <a:moveTo>
                    <a:pt x="563" y="0"/>
                  </a:moveTo>
                  <a:cubicBezTo>
                    <a:pt x="316" y="0"/>
                    <a:pt x="1" y="97"/>
                    <a:pt x="24" y="599"/>
                  </a:cubicBezTo>
                  <a:cubicBezTo>
                    <a:pt x="57" y="1296"/>
                    <a:pt x="494" y="1757"/>
                    <a:pt x="997" y="1885"/>
                  </a:cubicBezTo>
                  <a:lnTo>
                    <a:pt x="846" y="38"/>
                  </a:lnTo>
                  <a:cubicBezTo>
                    <a:pt x="846" y="38"/>
                    <a:pt x="718" y="0"/>
                    <a:pt x="563" y="0"/>
                  </a:cubicBezTo>
                  <a:close/>
                </a:path>
              </a:pathLst>
            </a:custGeom>
            <a:solidFill>
              <a:srgbClr val="FFB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23"/>
            <p:cNvSpPr/>
            <p:nvPr/>
          </p:nvSpPr>
          <p:spPr>
            <a:xfrm>
              <a:off x="8138165" y="3935086"/>
              <a:ext cx="16402" cy="41402"/>
            </a:xfrm>
            <a:custGeom>
              <a:avLst/>
              <a:gdLst/>
              <a:ahLst/>
              <a:cxnLst/>
              <a:rect l="l" t="t" r="r" b="b"/>
              <a:pathLst>
                <a:path w="538" h="1358" extrusionOk="0">
                  <a:moveTo>
                    <a:pt x="257" y="1"/>
                  </a:moveTo>
                  <a:cubicBezTo>
                    <a:pt x="248" y="1"/>
                    <a:pt x="234" y="6"/>
                    <a:pt x="224" y="10"/>
                  </a:cubicBezTo>
                  <a:lnTo>
                    <a:pt x="220" y="10"/>
                  </a:lnTo>
                  <a:lnTo>
                    <a:pt x="215" y="15"/>
                  </a:lnTo>
                  <a:lnTo>
                    <a:pt x="210" y="15"/>
                  </a:lnTo>
                  <a:lnTo>
                    <a:pt x="200" y="24"/>
                  </a:lnTo>
                  <a:lnTo>
                    <a:pt x="177" y="34"/>
                  </a:lnTo>
                  <a:cubicBezTo>
                    <a:pt x="158" y="48"/>
                    <a:pt x="143" y="63"/>
                    <a:pt x="130" y="72"/>
                  </a:cubicBezTo>
                  <a:cubicBezTo>
                    <a:pt x="115" y="86"/>
                    <a:pt x="101" y="100"/>
                    <a:pt x="92" y="115"/>
                  </a:cubicBezTo>
                  <a:cubicBezTo>
                    <a:pt x="82" y="133"/>
                    <a:pt x="68" y="148"/>
                    <a:pt x="64" y="166"/>
                  </a:cubicBezTo>
                  <a:cubicBezTo>
                    <a:pt x="25" y="233"/>
                    <a:pt x="11" y="304"/>
                    <a:pt x="7" y="376"/>
                  </a:cubicBezTo>
                  <a:cubicBezTo>
                    <a:pt x="1" y="446"/>
                    <a:pt x="1" y="518"/>
                    <a:pt x="16" y="589"/>
                  </a:cubicBezTo>
                  <a:cubicBezTo>
                    <a:pt x="16" y="518"/>
                    <a:pt x="20" y="446"/>
                    <a:pt x="35" y="380"/>
                  </a:cubicBezTo>
                  <a:cubicBezTo>
                    <a:pt x="40" y="343"/>
                    <a:pt x="49" y="309"/>
                    <a:pt x="58" y="280"/>
                  </a:cubicBezTo>
                  <a:cubicBezTo>
                    <a:pt x="73" y="247"/>
                    <a:pt x="86" y="214"/>
                    <a:pt x="101" y="186"/>
                  </a:cubicBezTo>
                  <a:cubicBezTo>
                    <a:pt x="110" y="172"/>
                    <a:pt x="121" y="162"/>
                    <a:pt x="130" y="148"/>
                  </a:cubicBezTo>
                  <a:cubicBezTo>
                    <a:pt x="143" y="133"/>
                    <a:pt x="154" y="124"/>
                    <a:pt x="163" y="115"/>
                  </a:cubicBezTo>
                  <a:lnTo>
                    <a:pt x="200" y="86"/>
                  </a:lnTo>
                  <a:lnTo>
                    <a:pt x="248" y="67"/>
                  </a:lnTo>
                  <a:cubicBezTo>
                    <a:pt x="257" y="64"/>
                    <a:pt x="265" y="62"/>
                    <a:pt x="273" y="62"/>
                  </a:cubicBezTo>
                  <a:cubicBezTo>
                    <a:pt x="288" y="62"/>
                    <a:pt x="302" y="67"/>
                    <a:pt x="314" y="76"/>
                  </a:cubicBezTo>
                  <a:cubicBezTo>
                    <a:pt x="334" y="96"/>
                    <a:pt x="353" y="124"/>
                    <a:pt x="362" y="152"/>
                  </a:cubicBezTo>
                  <a:cubicBezTo>
                    <a:pt x="390" y="214"/>
                    <a:pt x="410" y="280"/>
                    <a:pt x="419" y="347"/>
                  </a:cubicBezTo>
                  <a:cubicBezTo>
                    <a:pt x="434" y="418"/>
                    <a:pt x="443" y="485"/>
                    <a:pt x="452" y="556"/>
                  </a:cubicBezTo>
                  <a:cubicBezTo>
                    <a:pt x="466" y="687"/>
                    <a:pt x="475" y="819"/>
                    <a:pt x="480" y="955"/>
                  </a:cubicBezTo>
                  <a:lnTo>
                    <a:pt x="480" y="955"/>
                  </a:lnTo>
                  <a:lnTo>
                    <a:pt x="438" y="974"/>
                  </a:lnTo>
                  <a:cubicBezTo>
                    <a:pt x="428" y="978"/>
                    <a:pt x="414" y="983"/>
                    <a:pt x="405" y="987"/>
                  </a:cubicBezTo>
                  <a:lnTo>
                    <a:pt x="377" y="1007"/>
                  </a:lnTo>
                  <a:cubicBezTo>
                    <a:pt x="367" y="1016"/>
                    <a:pt x="357" y="1020"/>
                    <a:pt x="348" y="1031"/>
                  </a:cubicBezTo>
                  <a:cubicBezTo>
                    <a:pt x="338" y="1035"/>
                    <a:pt x="329" y="1044"/>
                    <a:pt x="324" y="1055"/>
                  </a:cubicBezTo>
                  <a:cubicBezTo>
                    <a:pt x="314" y="1064"/>
                    <a:pt x="305" y="1073"/>
                    <a:pt x="300" y="1083"/>
                  </a:cubicBezTo>
                  <a:cubicBezTo>
                    <a:pt x="296" y="1097"/>
                    <a:pt x="291" y="1106"/>
                    <a:pt x="286" y="1121"/>
                  </a:cubicBezTo>
                  <a:cubicBezTo>
                    <a:pt x="281" y="1130"/>
                    <a:pt x="281" y="1145"/>
                    <a:pt x="281" y="1154"/>
                  </a:cubicBezTo>
                  <a:lnTo>
                    <a:pt x="281" y="1191"/>
                  </a:lnTo>
                  <a:cubicBezTo>
                    <a:pt x="286" y="1202"/>
                    <a:pt x="286" y="1215"/>
                    <a:pt x="291" y="1225"/>
                  </a:cubicBezTo>
                  <a:cubicBezTo>
                    <a:pt x="296" y="1235"/>
                    <a:pt x="300" y="1248"/>
                    <a:pt x="310" y="1259"/>
                  </a:cubicBezTo>
                  <a:cubicBezTo>
                    <a:pt x="320" y="1277"/>
                    <a:pt x="334" y="1296"/>
                    <a:pt x="348" y="1311"/>
                  </a:cubicBezTo>
                  <a:cubicBezTo>
                    <a:pt x="367" y="1329"/>
                    <a:pt x="381" y="1344"/>
                    <a:pt x="400" y="1358"/>
                  </a:cubicBezTo>
                  <a:cubicBezTo>
                    <a:pt x="386" y="1339"/>
                    <a:pt x="371" y="1325"/>
                    <a:pt x="357" y="1305"/>
                  </a:cubicBezTo>
                  <a:cubicBezTo>
                    <a:pt x="343" y="1287"/>
                    <a:pt x="334" y="1268"/>
                    <a:pt x="324" y="1248"/>
                  </a:cubicBezTo>
                  <a:cubicBezTo>
                    <a:pt x="320" y="1239"/>
                    <a:pt x="314" y="1230"/>
                    <a:pt x="314" y="1220"/>
                  </a:cubicBezTo>
                  <a:cubicBezTo>
                    <a:pt x="310" y="1211"/>
                    <a:pt x="310" y="1197"/>
                    <a:pt x="310" y="1187"/>
                  </a:cubicBezTo>
                  <a:cubicBezTo>
                    <a:pt x="305" y="1178"/>
                    <a:pt x="310" y="1169"/>
                    <a:pt x="310" y="1158"/>
                  </a:cubicBezTo>
                  <a:cubicBezTo>
                    <a:pt x="310" y="1149"/>
                    <a:pt x="314" y="1140"/>
                    <a:pt x="314" y="1130"/>
                  </a:cubicBezTo>
                  <a:cubicBezTo>
                    <a:pt x="320" y="1121"/>
                    <a:pt x="329" y="1112"/>
                    <a:pt x="334" y="1106"/>
                  </a:cubicBezTo>
                  <a:cubicBezTo>
                    <a:pt x="338" y="1097"/>
                    <a:pt x="343" y="1092"/>
                    <a:pt x="353" y="1083"/>
                  </a:cubicBezTo>
                  <a:cubicBezTo>
                    <a:pt x="357" y="1073"/>
                    <a:pt x="367" y="1068"/>
                    <a:pt x="377" y="1064"/>
                  </a:cubicBezTo>
                  <a:cubicBezTo>
                    <a:pt x="386" y="1059"/>
                    <a:pt x="390" y="1049"/>
                    <a:pt x="400" y="1044"/>
                  </a:cubicBezTo>
                  <a:lnTo>
                    <a:pt x="428" y="1031"/>
                  </a:lnTo>
                  <a:cubicBezTo>
                    <a:pt x="438" y="1026"/>
                    <a:pt x="447" y="1020"/>
                    <a:pt x="457" y="1020"/>
                  </a:cubicBezTo>
                  <a:lnTo>
                    <a:pt x="519" y="998"/>
                  </a:lnTo>
                  <a:lnTo>
                    <a:pt x="537" y="992"/>
                  </a:lnTo>
                  <a:lnTo>
                    <a:pt x="537" y="974"/>
                  </a:lnTo>
                  <a:cubicBezTo>
                    <a:pt x="537" y="902"/>
                    <a:pt x="537" y="831"/>
                    <a:pt x="533" y="760"/>
                  </a:cubicBezTo>
                  <a:cubicBezTo>
                    <a:pt x="533" y="689"/>
                    <a:pt x="528" y="617"/>
                    <a:pt x="519" y="547"/>
                  </a:cubicBezTo>
                  <a:cubicBezTo>
                    <a:pt x="513" y="475"/>
                    <a:pt x="504" y="404"/>
                    <a:pt x="491" y="332"/>
                  </a:cubicBezTo>
                  <a:cubicBezTo>
                    <a:pt x="476" y="266"/>
                    <a:pt x="457" y="195"/>
                    <a:pt x="423" y="124"/>
                  </a:cubicBezTo>
                  <a:cubicBezTo>
                    <a:pt x="410" y="91"/>
                    <a:pt x="390" y="58"/>
                    <a:pt x="353" y="29"/>
                  </a:cubicBezTo>
                  <a:cubicBezTo>
                    <a:pt x="338" y="15"/>
                    <a:pt x="314" y="6"/>
                    <a:pt x="291" y="1"/>
                  </a:cubicBezTo>
                  <a:close/>
                </a:path>
              </a:pathLst>
            </a:custGeom>
            <a:solidFill>
              <a:srgbClr val="E269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23"/>
            <p:cNvSpPr/>
            <p:nvPr/>
          </p:nvSpPr>
          <p:spPr>
            <a:xfrm>
              <a:off x="8347127" y="3763076"/>
              <a:ext cx="275973" cy="250851"/>
            </a:xfrm>
            <a:custGeom>
              <a:avLst/>
              <a:gdLst/>
              <a:ahLst/>
              <a:cxnLst/>
              <a:rect l="l" t="t" r="r" b="b"/>
              <a:pathLst>
                <a:path w="9052" h="8228" extrusionOk="0">
                  <a:moveTo>
                    <a:pt x="4522" y="0"/>
                  </a:moveTo>
                  <a:cubicBezTo>
                    <a:pt x="2660" y="0"/>
                    <a:pt x="973" y="1274"/>
                    <a:pt x="522" y="3166"/>
                  </a:cubicBezTo>
                  <a:cubicBezTo>
                    <a:pt x="1" y="5372"/>
                    <a:pt x="1363" y="7589"/>
                    <a:pt x="3575" y="8115"/>
                  </a:cubicBezTo>
                  <a:cubicBezTo>
                    <a:pt x="3895" y="8191"/>
                    <a:pt x="4215" y="8228"/>
                    <a:pt x="4531" y="8228"/>
                  </a:cubicBezTo>
                  <a:cubicBezTo>
                    <a:pt x="6389" y="8228"/>
                    <a:pt x="8074" y="6955"/>
                    <a:pt x="8524" y="5068"/>
                  </a:cubicBezTo>
                  <a:cubicBezTo>
                    <a:pt x="9052" y="2857"/>
                    <a:pt x="7685" y="640"/>
                    <a:pt x="5477" y="113"/>
                  </a:cubicBezTo>
                  <a:cubicBezTo>
                    <a:pt x="5157" y="37"/>
                    <a:pt x="4837" y="0"/>
                    <a:pt x="45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23"/>
            <p:cNvSpPr/>
            <p:nvPr/>
          </p:nvSpPr>
          <p:spPr>
            <a:xfrm>
              <a:off x="8356273" y="3941885"/>
              <a:ext cx="73231" cy="59786"/>
            </a:xfrm>
            <a:custGeom>
              <a:avLst/>
              <a:gdLst/>
              <a:ahLst/>
              <a:cxnLst/>
              <a:rect l="l" t="t" r="r" b="b"/>
              <a:pathLst>
                <a:path w="2402" h="1961" extrusionOk="0">
                  <a:moveTo>
                    <a:pt x="1253" y="0"/>
                  </a:moveTo>
                  <a:lnTo>
                    <a:pt x="0" y="1960"/>
                  </a:lnTo>
                  <a:lnTo>
                    <a:pt x="2401" y="959"/>
                  </a:lnTo>
                  <a:lnTo>
                    <a:pt x="12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23"/>
            <p:cNvSpPr/>
            <p:nvPr/>
          </p:nvSpPr>
          <p:spPr>
            <a:xfrm>
              <a:off x="8463467" y="3823105"/>
              <a:ext cx="47042" cy="120700"/>
            </a:xfrm>
            <a:custGeom>
              <a:avLst/>
              <a:gdLst/>
              <a:ahLst/>
              <a:cxnLst/>
              <a:rect l="l" t="t" r="r" b="b"/>
              <a:pathLst>
                <a:path w="1543" h="3959" extrusionOk="0">
                  <a:moveTo>
                    <a:pt x="1" y="0"/>
                  </a:moveTo>
                  <a:lnTo>
                    <a:pt x="1" y="3959"/>
                  </a:lnTo>
                  <a:lnTo>
                    <a:pt x="1543" y="3959"/>
                  </a:lnTo>
                  <a:lnTo>
                    <a:pt x="154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23"/>
            <p:cNvSpPr/>
            <p:nvPr/>
          </p:nvSpPr>
          <p:spPr>
            <a:xfrm>
              <a:off x="8426730" y="3859995"/>
              <a:ext cx="120700" cy="47042"/>
            </a:xfrm>
            <a:custGeom>
              <a:avLst/>
              <a:gdLst/>
              <a:ahLst/>
              <a:cxnLst/>
              <a:rect l="l" t="t" r="r" b="b"/>
              <a:pathLst>
                <a:path w="3959" h="1543" extrusionOk="0">
                  <a:moveTo>
                    <a:pt x="0" y="0"/>
                  </a:moveTo>
                  <a:lnTo>
                    <a:pt x="0" y="1542"/>
                  </a:lnTo>
                  <a:lnTo>
                    <a:pt x="3959" y="1542"/>
                  </a:lnTo>
                  <a:lnTo>
                    <a:pt x="395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3" name="Google Shape;1453;p23"/>
          <p:cNvGrpSpPr/>
          <p:nvPr/>
        </p:nvGrpSpPr>
        <p:grpSpPr>
          <a:xfrm rot="-519613" flipH="1">
            <a:off x="7335004" y="5705171"/>
            <a:ext cx="780667" cy="620601"/>
            <a:chOff x="2744849" y="4517299"/>
            <a:chExt cx="416249" cy="330902"/>
          </a:xfrm>
        </p:grpSpPr>
        <p:sp>
          <p:nvSpPr>
            <p:cNvPr id="1454" name="Google Shape;1454;p23"/>
            <p:cNvSpPr/>
            <p:nvPr/>
          </p:nvSpPr>
          <p:spPr>
            <a:xfrm>
              <a:off x="2744849" y="4517299"/>
              <a:ext cx="416249" cy="330902"/>
            </a:xfrm>
            <a:custGeom>
              <a:avLst/>
              <a:gdLst/>
              <a:ahLst/>
              <a:cxnLst/>
              <a:rect l="l" t="t" r="r" b="b"/>
              <a:pathLst>
                <a:path w="15285" h="12151" extrusionOk="0">
                  <a:moveTo>
                    <a:pt x="5024" y="1"/>
                  </a:moveTo>
                  <a:cubicBezTo>
                    <a:pt x="3877" y="1"/>
                    <a:pt x="2705" y="641"/>
                    <a:pt x="1968" y="2273"/>
                  </a:cubicBezTo>
                  <a:cubicBezTo>
                    <a:pt x="0" y="6616"/>
                    <a:pt x="6889" y="12151"/>
                    <a:pt x="6889" y="12151"/>
                  </a:cubicBezTo>
                  <a:cubicBezTo>
                    <a:pt x="6889" y="12151"/>
                    <a:pt x="15284" y="9389"/>
                    <a:pt x="14969" y="4634"/>
                  </a:cubicBezTo>
                  <a:cubicBezTo>
                    <a:pt x="14806" y="2140"/>
                    <a:pt x="13202" y="989"/>
                    <a:pt x="11615" y="989"/>
                  </a:cubicBezTo>
                  <a:cubicBezTo>
                    <a:pt x="10173" y="989"/>
                    <a:pt x="8744" y="1940"/>
                    <a:pt x="8423" y="3697"/>
                  </a:cubicBezTo>
                  <a:cubicBezTo>
                    <a:pt x="8772" y="1773"/>
                    <a:pt x="6933" y="1"/>
                    <a:pt x="502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23"/>
            <p:cNvSpPr/>
            <p:nvPr/>
          </p:nvSpPr>
          <p:spPr>
            <a:xfrm>
              <a:off x="2821236" y="4619312"/>
              <a:ext cx="295690" cy="94252"/>
            </a:xfrm>
            <a:custGeom>
              <a:avLst/>
              <a:gdLst/>
              <a:ahLst/>
              <a:cxnLst/>
              <a:rect l="l" t="t" r="r" b="b"/>
              <a:pathLst>
                <a:path w="10858" h="3461" extrusionOk="0">
                  <a:moveTo>
                    <a:pt x="2911" y="0"/>
                  </a:moveTo>
                  <a:cubicBezTo>
                    <a:pt x="2877" y="0"/>
                    <a:pt x="2846" y="16"/>
                    <a:pt x="2825" y="45"/>
                  </a:cubicBezTo>
                  <a:lnTo>
                    <a:pt x="1716" y="1638"/>
                  </a:lnTo>
                  <a:lnTo>
                    <a:pt x="138" y="1351"/>
                  </a:lnTo>
                  <a:cubicBezTo>
                    <a:pt x="133" y="1351"/>
                    <a:pt x="128" y="1350"/>
                    <a:pt x="123" y="1350"/>
                  </a:cubicBezTo>
                  <a:cubicBezTo>
                    <a:pt x="73" y="1350"/>
                    <a:pt x="23" y="1384"/>
                    <a:pt x="13" y="1438"/>
                  </a:cubicBezTo>
                  <a:cubicBezTo>
                    <a:pt x="0" y="1497"/>
                    <a:pt x="40" y="1552"/>
                    <a:pt x="99" y="1564"/>
                  </a:cubicBezTo>
                  <a:lnTo>
                    <a:pt x="1747" y="1863"/>
                  </a:lnTo>
                  <a:cubicBezTo>
                    <a:pt x="1753" y="1864"/>
                    <a:pt x="1759" y="1865"/>
                    <a:pt x="1764" y="1865"/>
                  </a:cubicBezTo>
                  <a:cubicBezTo>
                    <a:pt x="1799" y="1865"/>
                    <a:pt x="1834" y="1846"/>
                    <a:pt x="1854" y="1820"/>
                  </a:cubicBezTo>
                  <a:lnTo>
                    <a:pt x="2813" y="439"/>
                  </a:lnTo>
                  <a:lnTo>
                    <a:pt x="2873" y="2862"/>
                  </a:lnTo>
                  <a:cubicBezTo>
                    <a:pt x="2876" y="2913"/>
                    <a:pt x="2907" y="2952"/>
                    <a:pt x="2955" y="2965"/>
                  </a:cubicBezTo>
                  <a:cubicBezTo>
                    <a:pt x="2964" y="2967"/>
                    <a:pt x="2972" y="2968"/>
                    <a:pt x="2981" y="2968"/>
                  </a:cubicBezTo>
                  <a:cubicBezTo>
                    <a:pt x="3019" y="2968"/>
                    <a:pt x="3054" y="2949"/>
                    <a:pt x="3073" y="2918"/>
                  </a:cubicBezTo>
                  <a:lnTo>
                    <a:pt x="3679" y="1887"/>
                  </a:lnTo>
                  <a:lnTo>
                    <a:pt x="3887" y="2540"/>
                  </a:lnTo>
                  <a:cubicBezTo>
                    <a:pt x="3899" y="2575"/>
                    <a:pt x="3931" y="2602"/>
                    <a:pt x="3966" y="2611"/>
                  </a:cubicBezTo>
                  <a:cubicBezTo>
                    <a:pt x="3974" y="2612"/>
                    <a:pt x="3981" y="2613"/>
                    <a:pt x="3988" y="2613"/>
                  </a:cubicBezTo>
                  <a:cubicBezTo>
                    <a:pt x="4019" y="2613"/>
                    <a:pt x="4046" y="2601"/>
                    <a:pt x="4068" y="2579"/>
                  </a:cubicBezTo>
                  <a:lnTo>
                    <a:pt x="4694" y="1910"/>
                  </a:lnTo>
                  <a:lnTo>
                    <a:pt x="6404" y="2221"/>
                  </a:lnTo>
                  <a:cubicBezTo>
                    <a:pt x="6410" y="2222"/>
                    <a:pt x="6416" y="2222"/>
                    <a:pt x="6422" y="2222"/>
                  </a:cubicBezTo>
                  <a:cubicBezTo>
                    <a:pt x="6464" y="2222"/>
                    <a:pt x="6506" y="2199"/>
                    <a:pt x="6523" y="2158"/>
                  </a:cubicBezTo>
                  <a:lnTo>
                    <a:pt x="7054" y="888"/>
                  </a:lnTo>
                  <a:lnTo>
                    <a:pt x="7160" y="3357"/>
                  </a:lnTo>
                  <a:cubicBezTo>
                    <a:pt x="7165" y="3405"/>
                    <a:pt x="7196" y="3444"/>
                    <a:pt x="7239" y="3456"/>
                  </a:cubicBezTo>
                  <a:cubicBezTo>
                    <a:pt x="7247" y="3460"/>
                    <a:pt x="7259" y="3460"/>
                    <a:pt x="7266" y="3460"/>
                  </a:cubicBezTo>
                  <a:cubicBezTo>
                    <a:pt x="7301" y="3460"/>
                    <a:pt x="7337" y="3444"/>
                    <a:pt x="7357" y="3413"/>
                  </a:cubicBezTo>
                  <a:lnTo>
                    <a:pt x="8167" y="2233"/>
                  </a:lnTo>
                  <a:lnTo>
                    <a:pt x="8352" y="2905"/>
                  </a:lnTo>
                  <a:cubicBezTo>
                    <a:pt x="8364" y="2945"/>
                    <a:pt x="8396" y="2976"/>
                    <a:pt x="8439" y="2984"/>
                  </a:cubicBezTo>
                  <a:lnTo>
                    <a:pt x="10724" y="3397"/>
                  </a:lnTo>
                  <a:cubicBezTo>
                    <a:pt x="10729" y="3398"/>
                    <a:pt x="10734" y="3398"/>
                    <a:pt x="10739" y="3398"/>
                  </a:cubicBezTo>
                  <a:cubicBezTo>
                    <a:pt x="10790" y="3398"/>
                    <a:pt x="10839" y="3364"/>
                    <a:pt x="10850" y="3310"/>
                  </a:cubicBezTo>
                  <a:cubicBezTo>
                    <a:pt x="10858" y="3252"/>
                    <a:pt x="10818" y="3196"/>
                    <a:pt x="10760" y="3185"/>
                  </a:cubicBezTo>
                  <a:lnTo>
                    <a:pt x="8541" y="2783"/>
                  </a:lnTo>
                  <a:lnTo>
                    <a:pt x="8313" y="1954"/>
                  </a:lnTo>
                  <a:cubicBezTo>
                    <a:pt x="8301" y="1914"/>
                    <a:pt x="8269" y="1883"/>
                    <a:pt x="8227" y="1874"/>
                  </a:cubicBezTo>
                  <a:cubicBezTo>
                    <a:pt x="8221" y="1873"/>
                    <a:pt x="8215" y="1873"/>
                    <a:pt x="8210" y="1873"/>
                  </a:cubicBezTo>
                  <a:cubicBezTo>
                    <a:pt x="8175" y="1873"/>
                    <a:pt x="8140" y="1892"/>
                    <a:pt x="8120" y="1921"/>
                  </a:cubicBezTo>
                  <a:lnTo>
                    <a:pt x="7361" y="3027"/>
                  </a:lnTo>
                  <a:lnTo>
                    <a:pt x="7250" y="400"/>
                  </a:lnTo>
                  <a:cubicBezTo>
                    <a:pt x="7247" y="349"/>
                    <a:pt x="7212" y="305"/>
                    <a:pt x="7160" y="298"/>
                  </a:cubicBezTo>
                  <a:cubicBezTo>
                    <a:pt x="7153" y="296"/>
                    <a:pt x="7147" y="296"/>
                    <a:pt x="7141" y="296"/>
                  </a:cubicBezTo>
                  <a:cubicBezTo>
                    <a:pt x="7099" y="296"/>
                    <a:pt x="7059" y="319"/>
                    <a:pt x="7042" y="360"/>
                  </a:cubicBezTo>
                  <a:lnTo>
                    <a:pt x="6357" y="1992"/>
                  </a:lnTo>
                  <a:lnTo>
                    <a:pt x="4674" y="1690"/>
                  </a:lnTo>
                  <a:cubicBezTo>
                    <a:pt x="4667" y="1688"/>
                    <a:pt x="4659" y="1687"/>
                    <a:pt x="4651" y="1687"/>
                  </a:cubicBezTo>
                  <a:cubicBezTo>
                    <a:pt x="4623" y="1687"/>
                    <a:pt x="4594" y="1700"/>
                    <a:pt x="4576" y="1721"/>
                  </a:cubicBezTo>
                  <a:lnTo>
                    <a:pt x="4037" y="2299"/>
                  </a:lnTo>
                  <a:lnTo>
                    <a:pt x="3813" y="1591"/>
                  </a:lnTo>
                  <a:cubicBezTo>
                    <a:pt x="3801" y="1549"/>
                    <a:pt x="3766" y="1520"/>
                    <a:pt x="3722" y="1516"/>
                  </a:cubicBezTo>
                  <a:cubicBezTo>
                    <a:pt x="3719" y="1516"/>
                    <a:pt x="3715" y="1516"/>
                    <a:pt x="3712" y="1516"/>
                  </a:cubicBezTo>
                  <a:cubicBezTo>
                    <a:pt x="3672" y="1516"/>
                    <a:pt x="3637" y="1535"/>
                    <a:pt x="3616" y="1567"/>
                  </a:cubicBezTo>
                  <a:lnTo>
                    <a:pt x="3081" y="2480"/>
                  </a:lnTo>
                  <a:lnTo>
                    <a:pt x="3022" y="104"/>
                  </a:lnTo>
                  <a:cubicBezTo>
                    <a:pt x="3022" y="57"/>
                    <a:pt x="2991" y="18"/>
                    <a:pt x="2947" y="6"/>
                  </a:cubicBezTo>
                  <a:cubicBezTo>
                    <a:pt x="2935" y="2"/>
                    <a:pt x="2923" y="0"/>
                    <a:pt x="291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6" name="Google Shape;1456;p23"/>
          <p:cNvGrpSpPr/>
          <p:nvPr/>
        </p:nvGrpSpPr>
        <p:grpSpPr>
          <a:xfrm>
            <a:off x="9369901" y="2066319"/>
            <a:ext cx="251514" cy="251514"/>
            <a:chOff x="2840734" y="5254864"/>
            <a:chExt cx="180633" cy="180633"/>
          </a:xfrm>
        </p:grpSpPr>
        <p:sp>
          <p:nvSpPr>
            <p:cNvPr id="1457" name="Google Shape;1457;p23"/>
            <p:cNvSpPr/>
            <p:nvPr/>
          </p:nvSpPr>
          <p:spPr>
            <a:xfrm>
              <a:off x="2840734" y="5254864"/>
              <a:ext cx="180633" cy="180633"/>
            </a:xfrm>
            <a:custGeom>
              <a:avLst/>
              <a:gdLst/>
              <a:ahLst/>
              <a:cxnLst/>
              <a:rect l="l" t="t" r="r" b="b"/>
              <a:pathLst>
                <a:path w="6633" h="6633" extrusionOk="0">
                  <a:moveTo>
                    <a:pt x="3317" y="0"/>
                  </a:moveTo>
                  <a:cubicBezTo>
                    <a:pt x="2609" y="0"/>
                    <a:pt x="1952" y="220"/>
                    <a:pt x="1413" y="602"/>
                  </a:cubicBezTo>
                  <a:cubicBezTo>
                    <a:pt x="1098" y="822"/>
                    <a:pt x="822" y="1097"/>
                    <a:pt x="602" y="1413"/>
                  </a:cubicBezTo>
                  <a:cubicBezTo>
                    <a:pt x="221" y="1951"/>
                    <a:pt x="0" y="2608"/>
                    <a:pt x="0" y="3316"/>
                  </a:cubicBezTo>
                  <a:cubicBezTo>
                    <a:pt x="0" y="5146"/>
                    <a:pt x="1483" y="6633"/>
                    <a:pt x="3317" y="6633"/>
                  </a:cubicBezTo>
                  <a:cubicBezTo>
                    <a:pt x="4025" y="6633"/>
                    <a:pt x="4682" y="6412"/>
                    <a:pt x="5221" y="6030"/>
                  </a:cubicBezTo>
                  <a:cubicBezTo>
                    <a:pt x="5536" y="5810"/>
                    <a:pt x="5811" y="5535"/>
                    <a:pt x="6031" y="5220"/>
                  </a:cubicBezTo>
                  <a:cubicBezTo>
                    <a:pt x="6409" y="4681"/>
                    <a:pt x="6633" y="4024"/>
                    <a:pt x="6633" y="3316"/>
                  </a:cubicBezTo>
                  <a:cubicBezTo>
                    <a:pt x="6633" y="1483"/>
                    <a:pt x="5150" y="0"/>
                    <a:pt x="331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23"/>
            <p:cNvSpPr/>
            <p:nvPr/>
          </p:nvSpPr>
          <p:spPr>
            <a:xfrm>
              <a:off x="2857128" y="5271231"/>
              <a:ext cx="147872" cy="147872"/>
            </a:xfrm>
            <a:custGeom>
              <a:avLst/>
              <a:gdLst/>
              <a:ahLst/>
              <a:cxnLst/>
              <a:rect l="l" t="t" r="r" b="b"/>
              <a:pathLst>
                <a:path w="5430" h="5430" extrusionOk="0">
                  <a:moveTo>
                    <a:pt x="811" y="1"/>
                  </a:moveTo>
                  <a:cubicBezTo>
                    <a:pt x="496" y="221"/>
                    <a:pt x="220" y="496"/>
                    <a:pt x="0" y="812"/>
                  </a:cubicBezTo>
                  <a:lnTo>
                    <a:pt x="4619" y="5429"/>
                  </a:lnTo>
                  <a:cubicBezTo>
                    <a:pt x="4934" y="5209"/>
                    <a:pt x="5209" y="4934"/>
                    <a:pt x="5429" y="4619"/>
                  </a:cubicBezTo>
                  <a:lnTo>
                    <a:pt x="81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1559;p26">
            <a:extLst>
              <a:ext uri="{FF2B5EF4-FFF2-40B4-BE49-F238E27FC236}">
                <a16:creationId xmlns:a16="http://schemas.microsoft.com/office/drawing/2014/main" id="{60E3D6E0-F30E-E8FA-B1AE-0922C503E3E5}"/>
              </a:ext>
            </a:extLst>
          </p:cNvPr>
          <p:cNvSpPr txBox="1">
            <a:spLocks/>
          </p:cNvSpPr>
          <p:nvPr/>
        </p:nvSpPr>
        <p:spPr>
          <a:xfrm>
            <a:off x="3564402" y="223018"/>
            <a:ext cx="3563008" cy="1687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1"/>
              </a:buClr>
              <a:buSzPts val="3500"/>
              <a:buFont typeface="Montserrat ExtraBold"/>
              <a:buNone/>
              <a:defRPr sz="2700" b="0" i="0" u="none" strike="noStrike" cap="none">
                <a:solidFill>
                  <a:schemeClr val="accent1"/>
                </a:solidFill>
                <a:latin typeface="Montserrat ExtraBold"/>
                <a:ea typeface="Montserrat ExtraBold"/>
                <a:cs typeface="Montserrat ExtraBold"/>
                <a:sym typeface="Montserrat ExtraBold"/>
              </a:defRPr>
            </a:lvl1pPr>
            <a:lvl2pPr marR="0" lvl="1"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2pPr>
            <a:lvl3pPr marR="0" lvl="2"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3pPr>
            <a:lvl4pPr marR="0" lvl="3"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4pPr>
            <a:lvl5pPr marR="0" lvl="4"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5pPr>
            <a:lvl6pPr marR="0" lvl="5"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6pPr>
            <a:lvl7pPr marR="0" lvl="6"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7pPr>
            <a:lvl8pPr marR="0" lvl="7"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8pPr>
            <a:lvl9pPr marR="0" lvl="8"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9pPr>
          </a:lstStyle>
          <a:p>
            <a:r>
              <a:rPr lang="en-US" dirty="0"/>
              <a:t>Table of Contents</a:t>
            </a:r>
          </a:p>
        </p:txBody>
      </p:sp>
      <p:grpSp>
        <p:nvGrpSpPr>
          <p:cNvPr id="6" name="Google Shape;1499;p26">
            <a:extLst>
              <a:ext uri="{FF2B5EF4-FFF2-40B4-BE49-F238E27FC236}">
                <a16:creationId xmlns:a16="http://schemas.microsoft.com/office/drawing/2014/main" id="{44201B48-732D-976C-2A31-53765271C041}"/>
              </a:ext>
            </a:extLst>
          </p:cNvPr>
          <p:cNvGrpSpPr/>
          <p:nvPr/>
        </p:nvGrpSpPr>
        <p:grpSpPr>
          <a:xfrm flipH="1">
            <a:off x="1269834" y="2364578"/>
            <a:ext cx="1417096" cy="2964231"/>
            <a:chOff x="7994508" y="3763076"/>
            <a:chExt cx="628591" cy="1314865"/>
          </a:xfrm>
        </p:grpSpPr>
        <p:sp>
          <p:nvSpPr>
            <p:cNvPr id="7" name="Google Shape;1500;p26">
              <a:extLst>
                <a:ext uri="{FF2B5EF4-FFF2-40B4-BE49-F238E27FC236}">
                  <a16:creationId xmlns:a16="http://schemas.microsoft.com/office/drawing/2014/main" id="{E812FD3A-7736-6C9A-C892-3821484BA4F2}"/>
                </a:ext>
              </a:extLst>
            </p:cNvPr>
            <p:cNvSpPr/>
            <p:nvPr/>
          </p:nvSpPr>
          <p:spPr>
            <a:xfrm>
              <a:off x="7994508" y="4993246"/>
              <a:ext cx="451916" cy="84694"/>
            </a:xfrm>
            <a:custGeom>
              <a:avLst/>
              <a:gdLst/>
              <a:ahLst/>
              <a:cxnLst/>
              <a:rect l="l" t="t" r="r" b="b"/>
              <a:pathLst>
                <a:path w="14823" h="2778" extrusionOk="0">
                  <a:moveTo>
                    <a:pt x="7414" y="0"/>
                  </a:moveTo>
                  <a:cubicBezTo>
                    <a:pt x="3318" y="0"/>
                    <a:pt x="1" y="622"/>
                    <a:pt x="1" y="1391"/>
                  </a:cubicBezTo>
                  <a:cubicBezTo>
                    <a:pt x="1" y="2156"/>
                    <a:pt x="3318" y="2777"/>
                    <a:pt x="7414" y="2777"/>
                  </a:cubicBezTo>
                  <a:cubicBezTo>
                    <a:pt x="11505" y="2777"/>
                    <a:pt x="14822" y="2156"/>
                    <a:pt x="14822" y="1391"/>
                  </a:cubicBezTo>
                  <a:cubicBezTo>
                    <a:pt x="14822" y="622"/>
                    <a:pt x="11505" y="0"/>
                    <a:pt x="741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501;p26">
              <a:extLst>
                <a:ext uri="{FF2B5EF4-FFF2-40B4-BE49-F238E27FC236}">
                  <a16:creationId xmlns:a16="http://schemas.microsoft.com/office/drawing/2014/main" id="{CF107468-AA17-B488-57CC-936F4F41C98C}"/>
                </a:ext>
              </a:extLst>
            </p:cNvPr>
            <p:cNvSpPr/>
            <p:nvPr/>
          </p:nvSpPr>
          <p:spPr>
            <a:xfrm>
              <a:off x="8124294" y="4938399"/>
              <a:ext cx="130426" cy="114785"/>
            </a:xfrm>
            <a:custGeom>
              <a:avLst/>
              <a:gdLst/>
              <a:ahLst/>
              <a:cxnLst/>
              <a:rect l="l" t="t" r="r" b="b"/>
              <a:pathLst>
                <a:path w="4278" h="3765" extrusionOk="0">
                  <a:moveTo>
                    <a:pt x="0" y="1"/>
                  </a:moveTo>
                  <a:lnTo>
                    <a:pt x="143" y="3480"/>
                  </a:lnTo>
                  <a:cubicBezTo>
                    <a:pt x="143" y="3480"/>
                    <a:pt x="2424" y="3765"/>
                    <a:pt x="3447" y="3765"/>
                  </a:cubicBezTo>
                  <a:cubicBezTo>
                    <a:pt x="4243" y="3765"/>
                    <a:pt x="4277" y="3592"/>
                    <a:pt x="1880" y="2977"/>
                  </a:cubicBezTo>
                  <a:lnTo>
                    <a:pt x="1871" y="1482"/>
                  </a:lnTo>
                  <a:lnTo>
                    <a:pt x="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502;p26">
              <a:extLst>
                <a:ext uri="{FF2B5EF4-FFF2-40B4-BE49-F238E27FC236}">
                  <a16:creationId xmlns:a16="http://schemas.microsoft.com/office/drawing/2014/main" id="{4A0E0643-B642-B8CA-5A14-7A2D13692181}"/>
                </a:ext>
              </a:extLst>
            </p:cNvPr>
            <p:cNvSpPr/>
            <p:nvPr/>
          </p:nvSpPr>
          <p:spPr>
            <a:xfrm>
              <a:off x="8104172" y="4537885"/>
              <a:ext cx="121584" cy="472343"/>
            </a:xfrm>
            <a:custGeom>
              <a:avLst/>
              <a:gdLst/>
              <a:ahLst/>
              <a:cxnLst/>
              <a:rect l="l" t="t" r="r" b="b"/>
              <a:pathLst>
                <a:path w="3988" h="15493" extrusionOk="0">
                  <a:moveTo>
                    <a:pt x="3987" y="1"/>
                  </a:moveTo>
                  <a:lnTo>
                    <a:pt x="143" y="983"/>
                  </a:lnTo>
                  <a:cubicBezTo>
                    <a:pt x="143" y="983"/>
                    <a:pt x="1" y="12664"/>
                    <a:pt x="191" y="15492"/>
                  </a:cubicBezTo>
                  <a:lnTo>
                    <a:pt x="3120" y="15426"/>
                  </a:lnTo>
                  <a:lnTo>
                    <a:pt x="398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503;p26">
              <a:extLst>
                <a:ext uri="{FF2B5EF4-FFF2-40B4-BE49-F238E27FC236}">
                  <a16:creationId xmlns:a16="http://schemas.microsoft.com/office/drawing/2014/main" id="{ED118ACE-8277-39D7-55BA-12517D75D762}"/>
                </a:ext>
              </a:extLst>
            </p:cNvPr>
            <p:cNvSpPr/>
            <p:nvPr/>
          </p:nvSpPr>
          <p:spPr>
            <a:xfrm>
              <a:off x="8240207" y="4924832"/>
              <a:ext cx="130456" cy="114755"/>
            </a:xfrm>
            <a:custGeom>
              <a:avLst/>
              <a:gdLst/>
              <a:ahLst/>
              <a:cxnLst/>
              <a:rect l="l" t="t" r="r" b="b"/>
              <a:pathLst>
                <a:path w="4279" h="3764" extrusionOk="0">
                  <a:moveTo>
                    <a:pt x="0" y="0"/>
                  </a:moveTo>
                  <a:lnTo>
                    <a:pt x="143" y="3479"/>
                  </a:lnTo>
                  <a:cubicBezTo>
                    <a:pt x="143" y="3479"/>
                    <a:pt x="2421" y="3764"/>
                    <a:pt x="3445" y="3764"/>
                  </a:cubicBezTo>
                  <a:cubicBezTo>
                    <a:pt x="4243" y="3764"/>
                    <a:pt x="4279" y="3591"/>
                    <a:pt x="1880" y="2976"/>
                  </a:cubicBezTo>
                  <a:lnTo>
                    <a:pt x="1875" y="1486"/>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504;p26">
              <a:extLst>
                <a:ext uri="{FF2B5EF4-FFF2-40B4-BE49-F238E27FC236}">
                  <a16:creationId xmlns:a16="http://schemas.microsoft.com/office/drawing/2014/main" id="{CC5B9E62-3386-E3CE-0447-16719A9AAF76}"/>
                </a:ext>
              </a:extLst>
            </p:cNvPr>
            <p:cNvSpPr/>
            <p:nvPr/>
          </p:nvSpPr>
          <p:spPr>
            <a:xfrm>
              <a:off x="8220085" y="4524287"/>
              <a:ext cx="121584" cy="472465"/>
            </a:xfrm>
            <a:custGeom>
              <a:avLst/>
              <a:gdLst/>
              <a:ahLst/>
              <a:cxnLst/>
              <a:rect l="l" t="t" r="r" b="b"/>
              <a:pathLst>
                <a:path w="3988" h="15497" extrusionOk="0">
                  <a:moveTo>
                    <a:pt x="3988" y="0"/>
                  </a:moveTo>
                  <a:lnTo>
                    <a:pt x="143" y="983"/>
                  </a:lnTo>
                  <a:cubicBezTo>
                    <a:pt x="143" y="983"/>
                    <a:pt x="1" y="12663"/>
                    <a:pt x="190" y="15496"/>
                  </a:cubicBezTo>
                  <a:lnTo>
                    <a:pt x="3119" y="15426"/>
                  </a:lnTo>
                  <a:lnTo>
                    <a:pt x="398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505;p26">
              <a:extLst>
                <a:ext uri="{FF2B5EF4-FFF2-40B4-BE49-F238E27FC236}">
                  <a16:creationId xmlns:a16="http://schemas.microsoft.com/office/drawing/2014/main" id="{8FD84A69-5917-A811-9255-19317C6ECE13}"/>
                </a:ext>
              </a:extLst>
            </p:cNvPr>
            <p:cNvSpPr/>
            <p:nvPr/>
          </p:nvSpPr>
          <p:spPr>
            <a:xfrm>
              <a:off x="8080910" y="3982982"/>
              <a:ext cx="240333" cy="144694"/>
            </a:xfrm>
            <a:custGeom>
              <a:avLst/>
              <a:gdLst/>
              <a:ahLst/>
              <a:cxnLst/>
              <a:rect l="l" t="t" r="r" b="b"/>
              <a:pathLst>
                <a:path w="7883" h="4746" extrusionOk="0">
                  <a:moveTo>
                    <a:pt x="2790" y="1"/>
                  </a:moveTo>
                  <a:lnTo>
                    <a:pt x="3028" y="2658"/>
                  </a:lnTo>
                  <a:cubicBezTo>
                    <a:pt x="3028" y="2658"/>
                    <a:pt x="2981" y="2657"/>
                    <a:pt x="2898" y="2657"/>
                  </a:cubicBezTo>
                  <a:cubicBezTo>
                    <a:pt x="2318" y="2657"/>
                    <a:pt x="1" y="2726"/>
                    <a:pt x="242" y="3835"/>
                  </a:cubicBezTo>
                  <a:cubicBezTo>
                    <a:pt x="385" y="4510"/>
                    <a:pt x="2375" y="4745"/>
                    <a:pt x="4252" y="4745"/>
                  </a:cubicBezTo>
                  <a:cubicBezTo>
                    <a:pt x="5913" y="4745"/>
                    <a:pt x="7486" y="4561"/>
                    <a:pt x="7613" y="4334"/>
                  </a:cubicBezTo>
                  <a:cubicBezTo>
                    <a:pt x="7883" y="3850"/>
                    <a:pt x="5121" y="2948"/>
                    <a:pt x="5121" y="2948"/>
                  </a:cubicBezTo>
                  <a:lnTo>
                    <a:pt x="5149" y="1595"/>
                  </a:lnTo>
                  <a:lnTo>
                    <a:pt x="2790" y="1"/>
                  </a:lnTo>
                  <a:close/>
                </a:path>
              </a:pathLst>
            </a:custGeom>
            <a:solidFill>
              <a:srgbClr val="F78F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506;p26">
              <a:extLst>
                <a:ext uri="{FF2B5EF4-FFF2-40B4-BE49-F238E27FC236}">
                  <a16:creationId xmlns:a16="http://schemas.microsoft.com/office/drawing/2014/main" id="{242A81BF-251A-84A0-4054-B6670D3FBAA2}"/>
                </a:ext>
              </a:extLst>
            </p:cNvPr>
            <p:cNvSpPr/>
            <p:nvPr/>
          </p:nvSpPr>
          <p:spPr>
            <a:xfrm>
              <a:off x="8065239" y="4032463"/>
              <a:ext cx="265577" cy="288839"/>
            </a:xfrm>
            <a:custGeom>
              <a:avLst/>
              <a:gdLst/>
              <a:ahLst/>
              <a:cxnLst/>
              <a:rect l="l" t="t" r="r" b="b"/>
              <a:pathLst>
                <a:path w="8711" h="9474" extrusionOk="0">
                  <a:moveTo>
                    <a:pt x="3181" y="1"/>
                  </a:moveTo>
                  <a:lnTo>
                    <a:pt x="3190" y="987"/>
                  </a:lnTo>
                  <a:cubicBezTo>
                    <a:pt x="3190" y="987"/>
                    <a:pt x="2883" y="935"/>
                    <a:pt x="2469" y="935"/>
                  </a:cubicBezTo>
                  <a:cubicBezTo>
                    <a:pt x="1672" y="935"/>
                    <a:pt x="479" y="1129"/>
                    <a:pt x="291" y="2264"/>
                  </a:cubicBezTo>
                  <a:cubicBezTo>
                    <a:pt x="1" y="3988"/>
                    <a:pt x="1321" y="8292"/>
                    <a:pt x="1321" y="8292"/>
                  </a:cubicBezTo>
                  <a:lnTo>
                    <a:pt x="8710" y="9473"/>
                  </a:lnTo>
                  <a:cubicBezTo>
                    <a:pt x="8710" y="9473"/>
                    <a:pt x="8469" y="3427"/>
                    <a:pt x="8098" y="2768"/>
                  </a:cubicBezTo>
                  <a:cubicBezTo>
                    <a:pt x="7728" y="2108"/>
                    <a:pt x="5924" y="1335"/>
                    <a:pt x="5924" y="1335"/>
                  </a:cubicBezTo>
                  <a:lnTo>
                    <a:pt x="5882" y="860"/>
                  </a:lnTo>
                  <a:lnTo>
                    <a:pt x="318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507;p26">
              <a:extLst>
                <a:ext uri="{FF2B5EF4-FFF2-40B4-BE49-F238E27FC236}">
                  <a16:creationId xmlns:a16="http://schemas.microsoft.com/office/drawing/2014/main" id="{A8DBA93C-098F-FE22-1CAB-3C5E40C2E396}"/>
                </a:ext>
              </a:extLst>
            </p:cNvPr>
            <p:cNvSpPr/>
            <p:nvPr/>
          </p:nvSpPr>
          <p:spPr>
            <a:xfrm>
              <a:off x="8060361" y="4057158"/>
              <a:ext cx="330667" cy="715450"/>
            </a:xfrm>
            <a:custGeom>
              <a:avLst/>
              <a:gdLst/>
              <a:ahLst/>
              <a:cxnLst/>
              <a:rect l="l" t="t" r="r" b="b"/>
              <a:pathLst>
                <a:path w="10846" h="23467" extrusionOk="0">
                  <a:moveTo>
                    <a:pt x="2901" y="0"/>
                  </a:moveTo>
                  <a:cubicBezTo>
                    <a:pt x="2206" y="0"/>
                    <a:pt x="90" y="166"/>
                    <a:pt x="189" y="2195"/>
                  </a:cubicBezTo>
                  <a:cubicBezTo>
                    <a:pt x="309" y="4620"/>
                    <a:pt x="233" y="10121"/>
                    <a:pt x="233" y="10121"/>
                  </a:cubicBezTo>
                  <a:lnTo>
                    <a:pt x="0" y="22722"/>
                  </a:lnTo>
                  <a:lnTo>
                    <a:pt x="6578" y="23467"/>
                  </a:lnTo>
                  <a:lnTo>
                    <a:pt x="6830" y="17990"/>
                  </a:lnTo>
                  <a:lnTo>
                    <a:pt x="7604" y="23425"/>
                  </a:lnTo>
                  <a:lnTo>
                    <a:pt x="10845" y="22579"/>
                  </a:lnTo>
                  <a:cubicBezTo>
                    <a:pt x="10845" y="22579"/>
                    <a:pt x="9744" y="5844"/>
                    <a:pt x="9317" y="2878"/>
                  </a:cubicBezTo>
                  <a:cubicBezTo>
                    <a:pt x="9032" y="896"/>
                    <a:pt x="7901" y="566"/>
                    <a:pt x="7180" y="566"/>
                  </a:cubicBezTo>
                  <a:cubicBezTo>
                    <a:pt x="6821" y="566"/>
                    <a:pt x="6564" y="648"/>
                    <a:pt x="6564" y="648"/>
                  </a:cubicBezTo>
                  <a:lnTo>
                    <a:pt x="5696" y="7250"/>
                  </a:lnTo>
                  <a:lnTo>
                    <a:pt x="3118" y="7"/>
                  </a:lnTo>
                  <a:cubicBezTo>
                    <a:pt x="3118" y="7"/>
                    <a:pt x="3036" y="0"/>
                    <a:pt x="290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08;p26">
              <a:extLst>
                <a:ext uri="{FF2B5EF4-FFF2-40B4-BE49-F238E27FC236}">
                  <a16:creationId xmlns:a16="http://schemas.microsoft.com/office/drawing/2014/main" id="{DC0F192E-99F1-0EE7-98D0-38F1D7703B2D}"/>
                </a:ext>
              </a:extLst>
            </p:cNvPr>
            <p:cNvSpPr/>
            <p:nvPr/>
          </p:nvSpPr>
          <p:spPr>
            <a:xfrm>
              <a:off x="8233988" y="4060817"/>
              <a:ext cx="65548" cy="217376"/>
            </a:xfrm>
            <a:custGeom>
              <a:avLst/>
              <a:gdLst/>
              <a:ahLst/>
              <a:cxnLst/>
              <a:rect l="l" t="t" r="r" b="b"/>
              <a:pathLst>
                <a:path w="2150" h="7130" extrusionOk="0">
                  <a:moveTo>
                    <a:pt x="859" y="0"/>
                  </a:moveTo>
                  <a:lnTo>
                    <a:pt x="1" y="7130"/>
                  </a:lnTo>
                  <a:lnTo>
                    <a:pt x="2132" y="2488"/>
                  </a:lnTo>
                  <a:lnTo>
                    <a:pt x="1068" y="2232"/>
                  </a:lnTo>
                  <a:lnTo>
                    <a:pt x="2150" y="2284"/>
                  </a:lnTo>
                  <a:lnTo>
                    <a:pt x="1747" y="228"/>
                  </a:lnTo>
                  <a:lnTo>
                    <a:pt x="85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509;p26">
              <a:extLst>
                <a:ext uri="{FF2B5EF4-FFF2-40B4-BE49-F238E27FC236}">
                  <a16:creationId xmlns:a16="http://schemas.microsoft.com/office/drawing/2014/main" id="{619C7F0A-CEAB-C876-23CF-F26F973DEDB1}"/>
                </a:ext>
              </a:extLst>
            </p:cNvPr>
            <p:cNvSpPr/>
            <p:nvPr/>
          </p:nvSpPr>
          <p:spPr>
            <a:xfrm>
              <a:off x="8131977" y="4041579"/>
              <a:ext cx="102773" cy="239235"/>
            </a:xfrm>
            <a:custGeom>
              <a:avLst/>
              <a:gdLst/>
              <a:ahLst/>
              <a:cxnLst/>
              <a:rect l="l" t="t" r="r" b="b"/>
              <a:pathLst>
                <a:path w="3371" h="7847" extrusionOk="0">
                  <a:moveTo>
                    <a:pt x="821" y="0"/>
                  </a:moveTo>
                  <a:lnTo>
                    <a:pt x="57" y="68"/>
                  </a:lnTo>
                  <a:lnTo>
                    <a:pt x="0" y="2217"/>
                  </a:lnTo>
                  <a:lnTo>
                    <a:pt x="1078" y="2108"/>
                  </a:lnTo>
                  <a:lnTo>
                    <a:pt x="1078" y="2108"/>
                  </a:lnTo>
                  <a:lnTo>
                    <a:pt x="28" y="2416"/>
                  </a:lnTo>
                  <a:lnTo>
                    <a:pt x="3371" y="7846"/>
                  </a:lnTo>
                  <a:lnTo>
                    <a:pt x="82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510;p26">
              <a:extLst>
                <a:ext uri="{FF2B5EF4-FFF2-40B4-BE49-F238E27FC236}">
                  <a16:creationId xmlns:a16="http://schemas.microsoft.com/office/drawing/2014/main" id="{9A767B23-4802-1DDB-41C3-EA5CE3582281}"/>
                </a:ext>
              </a:extLst>
            </p:cNvPr>
            <p:cNvSpPr/>
            <p:nvPr/>
          </p:nvSpPr>
          <p:spPr>
            <a:xfrm>
              <a:off x="8233988" y="4060817"/>
              <a:ext cx="66432" cy="217376"/>
            </a:xfrm>
            <a:custGeom>
              <a:avLst/>
              <a:gdLst/>
              <a:ahLst/>
              <a:cxnLst/>
              <a:rect l="l" t="t" r="r" b="b"/>
              <a:pathLst>
                <a:path w="2179" h="7130" extrusionOk="0">
                  <a:moveTo>
                    <a:pt x="859" y="0"/>
                  </a:moveTo>
                  <a:lnTo>
                    <a:pt x="1739" y="238"/>
                  </a:lnTo>
                  <a:lnTo>
                    <a:pt x="1932" y="1259"/>
                  </a:lnTo>
                  <a:lnTo>
                    <a:pt x="2126" y="2259"/>
                  </a:lnTo>
                  <a:lnTo>
                    <a:pt x="2126" y="2259"/>
                  </a:lnTo>
                  <a:lnTo>
                    <a:pt x="1074" y="2208"/>
                  </a:lnTo>
                  <a:lnTo>
                    <a:pt x="1074" y="2208"/>
                  </a:lnTo>
                  <a:lnTo>
                    <a:pt x="1072" y="2208"/>
                  </a:lnTo>
                  <a:lnTo>
                    <a:pt x="1072" y="2208"/>
                  </a:lnTo>
                  <a:lnTo>
                    <a:pt x="1072" y="2208"/>
                  </a:lnTo>
                  <a:lnTo>
                    <a:pt x="1068" y="2208"/>
                  </a:lnTo>
                  <a:lnTo>
                    <a:pt x="1063" y="2250"/>
                  </a:lnTo>
                  <a:lnTo>
                    <a:pt x="1068" y="2251"/>
                  </a:lnTo>
                  <a:lnTo>
                    <a:pt x="1068" y="2256"/>
                  </a:lnTo>
                  <a:lnTo>
                    <a:pt x="1090" y="2257"/>
                  </a:lnTo>
                  <a:lnTo>
                    <a:pt x="1090" y="2257"/>
                  </a:lnTo>
                  <a:lnTo>
                    <a:pt x="2096" y="2505"/>
                  </a:lnTo>
                  <a:lnTo>
                    <a:pt x="2096" y="2505"/>
                  </a:lnTo>
                  <a:lnTo>
                    <a:pt x="1050" y="4799"/>
                  </a:lnTo>
                  <a:lnTo>
                    <a:pt x="522" y="5967"/>
                  </a:lnTo>
                  <a:lnTo>
                    <a:pt x="1" y="7130"/>
                  </a:lnTo>
                  <a:lnTo>
                    <a:pt x="542" y="5976"/>
                  </a:lnTo>
                  <a:lnTo>
                    <a:pt x="1083" y="4819"/>
                  </a:lnTo>
                  <a:lnTo>
                    <a:pt x="2150" y="2497"/>
                  </a:lnTo>
                  <a:lnTo>
                    <a:pt x="2165" y="2469"/>
                  </a:lnTo>
                  <a:lnTo>
                    <a:pt x="2136" y="2464"/>
                  </a:lnTo>
                  <a:lnTo>
                    <a:pt x="1315" y="2266"/>
                  </a:lnTo>
                  <a:lnTo>
                    <a:pt x="1315" y="2266"/>
                  </a:lnTo>
                  <a:lnTo>
                    <a:pt x="2150" y="2302"/>
                  </a:lnTo>
                  <a:lnTo>
                    <a:pt x="2178" y="2302"/>
                  </a:lnTo>
                  <a:lnTo>
                    <a:pt x="2174" y="2279"/>
                  </a:lnTo>
                  <a:lnTo>
                    <a:pt x="1965" y="1253"/>
                  </a:lnTo>
                  <a:lnTo>
                    <a:pt x="1751" y="228"/>
                  </a:lnTo>
                  <a:lnTo>
                    <a:pt x="1751" y="219"/>
                  </a:lnTo>
                  <a:lnTo>
                    <a:pt x="1747" y="219"/>
                  </a:lnTo>
                  <a:lnTo>
                    <a:pt x="85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511;p26">
              <a:extLst>
                <a:ext uri="{FF2B5EF4-FFF2-40B4-BE49-F238E27FC236}">
                  <a16:creationId xmlns:a16="http://schemas.microsoft.com/office/drawing/2014/main" id="{93A51F94-8A58-DD28-7C66-662A6D902583}"/>
                </a:ext>
              </a:extLst>
            </p:cNvPr>
            <p:cNvSpPr/>
            <p:nvPr/>
          </p:nvSpPr>
          <p:spPr>
            <a:xfrm>
              <a:off x="8131397" y="4041579"/>
              <a:ext cx="103353" cy="239235"/>
            </a:xfrm>
            <a:custGeom>
              <a:avLst/>
              <a:gdLst/>
              <a:ahLst/>
              <a:cxnLst/>
              <a:rect l="l" t="t" r="r" b="b"/>
              <a:pathLst>
                <a:path w="3390" h="7847" extrusionOk="0">
                  <a:moveTo>
                    <a:pt x="840" y="0"/>
                  </a:moveTo>
                  <a:lnTo>
                    <a:pt x="71" y="62"/>
                  </a:lnTo>
                  <a:lnTo>
                    <a:pt x="67" y="62"/>
                  </a:lnTo>
                  <a:lnTo>
                    <a:pt x="67" y="68"/>
                  </a:lnTo>
                  <a:lnTo>
                    <a:pt x="34" y="1139"/>
                  </a:lnTo>
                  <a:lnTo>
                    <a:pt x="1" y="2217"/>
                  </a:lnTo>
                  <a:lnTo>
                    <a:pt x="1" y="2236"/>
                  </a:lnTo>
                  <a:lnTo>
                    <a:pt x="19" y="2236"/>
                  </a:lnTo>
                  <a:lnTo>
                    <a:pt x="892" y="2148"/>
                  </a:lnTo>
                  <a:lnTo>
                    <a:pt x="892" y="2148"/>
                  </a:lnTo>
                  <a:lnTo>
                    <a:pt x="43" y="2397"/>
                  </a:lnTo>
                  <a:lnTo>
                    <a:pt x="14" y="2407"/>
                  </a:lnTo>
                  <a:lnTo>
                    <a:pt x="29" y="2431"/>
                  </a:lnTo>
                  <a:lnTo>
                    <a:pt x="864" y="3788"/>
                  </a:lnTo>
                  <a:lnTo>
                    <a:pt x="1704" y="5141"/>
                  </a:lnTo>
                  <a:lnTo>
                    <a:pt x="2544" y="6493"/>
                  </a:lnTo>
                  <a:lnTo>
                    <a:pt x="3390" y="7846"/>
                  </a:lnTo>
                  <a:lnTo>
                    <a:pt x="2564" y="6479"/>
                  </a:lnTo>
                  <a:lnTo>
                    <a:pt x="1738" y="5122"/>
                  </a:lnTo>
                  <a:lnTo>
                    <a:pt x="902" y="3764"/>
                  </a:lnTo>
                  <a:lnTo>
                    <a:pt x="83" y="2433"/>
                  </a:lnTo>
                  <a:lnTo>
                    <a:pt x="83" y="2433"/>
                  </a:lnTo>
                  <a:lnTo>
                    <a:pt x="1101" y="2127"/>
                  </a:lnTo>
                  <a:lnTo>
                    <a:pt x="1097" y="2084"/>
                  </a:lnTo>
                  <a:lnTo>
                    <a:pt x="39" y="2195"/>
                  </a:lnTo>
                  <a:lnTo>
                    <a:pt x="39" y="2195"/>
                  </a:lnTo>
                  <a:lnTo>
                    <a:pt x="62" y="1144"/>
                  </a:lnTo>
                  <a:lnTo>
                    <a:pt x="80" y="76"/>
                  </a:lnTo>
                  <a:lnTo>
                    <a:pt x="80" y="76"/>
                  </a:lnTo>
                  <a:lnTo>
                    <a:pt x="84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512;p26">
              <a:extLst>
                <a:ext uri="{FF2B5EF4-FFF2-40B4-BE49-F238E27FC236}">
                  <a16:creationId xmlns:a16="http://schemas.microsoft.com/office/drawing/2014/main" id="{6A0989DA-324D-68EE-073C-9D1E7D91A3E0}"/>
                </a:ext>
              </a:extLst>
            </p:cNvPr>
            <p:cNvSpPr/>
            <p:nvPr/>
          </p:nvSpPr>
          <p:spPr>
            <a:xfrm>
              <a:off x="8269871" y="4075420"/>
              <a:ext cx="111737" cy="168596"/>
            </a:xfrm>
            <a:custGeom>
              <a:avLst/>
              <a:gdLst/>
              <a:ahLst/>
              <a:cxnLst/>
              <a:rect l="l" t="t" r="r" b="b"/>
              <a:pathLst>
                <a:path w="3665" h="5530" extrusionOk="0">
                  <a:moveTo>
                    <a:pt x="146" y="1"/>
                  </a:moveTo>
                  <a:cubicBezTo>
                    <a:pt x="122" y="1"/>
                    <a:pt x="98" y="7"/>
                    <a:pt x="77" y="20"/>
                  </a:cubicBezTo>
                  <a:cubicBezTo>
                    <a:pt x="20" y="58"/>
                    <a:pt x="0" y="134"/>
                    <a:pt x="38" y="191"/>
                  </a:cubicBezTo>
                  <a:lnTo>
                    <a:pt x="3413" y="5473"/>
                  </a:lnTo>
                  <a:cubicBezTo>
                    <a:pt x="3437" y="5510"/>
                    <a:pt x="3480" y="5529"/>
                    <a:pt x="3522" y="5529"/>
                  </a:cubicBezTo>
                  <a:cubicBezTo>
                    <a:pt x="3545" y="5529"/>
                    <a:pt x="3568" y="5523"/>
                    <a:pt x="3588" y="5512"/>
                  </a:cubicBezTo>
                  <a:cubicBezTo>
                    <a:pt x="3645" y="5473"/>
                    <a:pt x="3665" y="5393"/>
                    <a:pt x="3626" y="5336"/>
                  </a:cubicBezTo>
                  <a:lnTo>
                    <a:pt x="252" y="58"/>
                  </a:lnTo>
                  <a:cubicBezTo>
                    <a:pt x="228" y="21"/>
                    <a:pt x="188" y="1"/>
                    <a:pt x="1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513;p26">
              <a:extLst>
                <a:ext uri="{FF2B5EF4-FFF2-40B4-BE49-F238E27FC236}">
                  <a16:creationId xmlns:a16="http://schemas.microsoft.com/office/drawing/2014/main" id="{E5E0EA19-733B-977A-8A58-FECDFF2A7CB7}"/>
                </a:ext>
              </a:extLst>
            </p:cNvPr>
            <p:cNvSpPr/>
            <p:nvPr/>
          </p:nvSpPr>
          <p:spPr>
            <a:xfrm>
              <a:off x="8308804" y="4148773"/>
              <a:ext cx="68749" cy="74298"/>
            </a:xfrm>
            <a:custGeom>
              <a:avLst/>
              <a:gdLst/>
              <a:ahLst/>
              <a:cxnLst/>
              <a:rect l="l" t="t" r="r" b="b"/>
              <a:pathLst>
                <a:path w="2255" h="2437" extrusionOk="0">
                  <a:moveTo>
                    <a:pt x="956" y="1"/>
                  </a:moveTo>
                  <a:cubicBezTo>
                    <a:pt x="660" y="1"/>
                    <a:pt x="0" y="1288"/>
                    <a:pt x="0" y="1288"/>
                  </a:cubicBezTo>
                  <a:lnTo>
                    <a:pt x="859" y="2436"/>
                  </a:lnTo>
                  <a:lnTo>
                    <a:pt x="2254" y="576"/>
                  </a:lnTo>
                  <a:cubicBezTo>
                    <a:pt x="2254" y="576"/>
                    <a:pt x="1253" y="35"/>
                    <a:pt x="968" y="2"/>
                  </a:cubicBezTo>
                  <a:cubicBezTo>
                    <a:pt x="964" y="1"/>
                    <a:pt x="960" y="1"/>
                    <a:pt x="956" y="1"/>
                  </a:cubicBezTo>
                  <a:close/>
                </a:path>
              </a:pathLst>
            </a:custGeom>
            <a:solidFill>
              <a:srgbClr val="FFB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514;p26">
              <a:extLst>
                <a:ext uri="{FF2B5EF4-FFF2-40B4-BE49-F238E27FC236}">
                  <a16:creationId xmlns:a16="http://schemas.microsoft.com/office/drawing/2014/main" id="{72368490-E7A8-C733-E3E8-0AFB7590A9FA}"/>
                </a:ext>
              </a:extLst>
            </p:cNvPr>
            <p:cNvSpPr/>
            <p:nvPr/>
          </p:nvSpPr>
          <p:spPr>
            <a:xfrm>
              <a:off x="8266243" y="4180480"/>
              <a:ext cx="74237" cy="82956"/>
            </a:xfrm>
            <a:custGeom>
              <a:avLst/>
              <a:gdLst/>
              <a:ahLst/>
              <a:cxnLst/>
              <a:rect l="l" t="t" r="r" b="b"/>
              <a:pathLst>
                <a:path w="2435" h="2721" extrusionOk="0">
                  <a:moveTo>
                    <a:pt x="1396" y="1"/>
                  </a:moveTo>
                  <a:lnTo>
                    <a:pt x="214" y="964"/>
                  </a:lnTo>
                  <a:lnTo>
                    <a:pt x="1" y="2721"/>
                  </a:lnTo>
                  <a:lnTo>
                    <a:pt x="2435" y="1358"/>
                  </a:lnTo>
                  <a:lnTo>
                    <a:pt x="139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515;p26">
              <a:extLst>
                <a:ext uri="{FF2B5EF4-FFF2-40B4-BE49-F238E27FC236}">
                  <a16:creationId xmlns:a16="http://schemas.microsoft.com/office/drawing/2014/main" id="{9706F1F8-5F90-D4B9-E94F-A9905E97DB3F}"/>
                </a:ext>
              </a:extLst>
            </p:cNvPr>
            <p:cNvSpPr/>
            <p:nvPr/>
          </p:nvSpPr>
          <p:spPr>
            <a:xfrm>
              <a:off x="8035910" y="4056731"/>
              <a:ext cx="300241" cy="283107"/>
            </a:xfrm>
            <a:custGeom>
              <a:avLst/>
              <a:gdLst/>
              <a:ahLst/>
              <a:cxnLst/>
              <a:rect l="l" t="t" r="r" b="b"/>
              <a:pathLst>
                <a:path w="9848" h="9286" extrusionOk="0">
                  <a:moveTo>
                    <a:pt x="2823" y="0"/>
                  </a:moveTo>
                  <a:cubicBezTo>
                    <a:pt x="2166" y="0"/>
                    <a:pt x="697" y="127"/>
                    <a:pt x="393" y="1231"/>
                  </a:cubicBezTo>
                  <a:cubicBezTo>
                    <a:pt x="0" y="2660"/>
                    <a:pt x="2292" y="9286"/>
                    <a:pt x="4300" y="9286"/>
                  </a:cubicBezTo>
                  <a:cubicBezTo>
                    <a:pt x="6303" y="9286"/>
                    <a:pt x="9848" y="5707"/>
                    <a:pt x="9848" y="5707"/>
                  </a:cubicBezTo>
                  <a:lnTo>
                    <a:pt x="8699" y="4131"/>
                  </a:lnTo>
                  <a:lnTo>
                    <a:pt x="4798" y="6566"/>
                  </a:lnTo>
                  <a:lnTo>
                    <a:pt x="3009" y="1910"/>
                  </a:lnTo>
                  <a:lnTo>
                    <a:pt x="3142" y="11"/>
                  </a:lnTo>
                  <a:cubicBezTo>
                    <a:pt x="3142" y="11"/>
                    <a:pt x="3018" y="0"/>
                    <a:pt x="282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516;p26">
              <a:extLst>
                <a:ext uri="{FF2B5EF4-FFF2-40B4-BE49-F238E27FC236}">
                  <a16:creationId xmlns:a16="http://schemas.microsoft.com/office/drawing/2014/main" id="{3574E8CD-3C8D-CC04-D98E-AF215062EA3C}"/>
                </a:ext>
              </a:extLst>
            </p:cNvPr>
            <p:cNvSpPr/>
            <p:nvPr/>
          </p:nvSpPr>
          <p:spPr>
            <a:xfrm>
              <a:off x="8046459" y="4094292"/>
              <a:ext cx="290424" cy="246095"/>
            </a:xfrm>
            <a:custGeom>
              <a:avLst/>
              <a:gdLst/>
              <a:ahLst/>
              <a:cxnLst/>
              <a:rect l="l" t="t" r="r" b="b"/>
              <a:pathLst>
                <a:path w="9526" h="8072" extrusionOk="0">
                  <a:moveTo>
                    <a:pt x="47" y="0"/>
                  </a:moveTo>
                  <a:cubicBezTo>
                    <a:pt x="5" y="162"/>
                    <a:pt x="1" y="332"/>
                    <a:pt x="5" y="497"/>
                  </a:cubicBezTo>
                  <a:cubicBezTo>
                    <a:pt x="10" y="668"/>
                    <a:pt x="25" y="834"/>
                    <a:pt x="47" y="1001"/>
                  </a:cubicBezTo>
                  <a:cubicBezTo>
                    <a:pt x="91" y="1333"/>
                    <a:pt x="157" y="1665"/>
                    <a:pt x="233" y="1993"/>
                  </a:cubicBezTo>
                  <a:cubicBezTo>
                    <a:pt x="395" y="2648"/>
                    <a:pt x="594" y="3288"/>
                    <a:pt x="831" y="3920"/>
                  </a:cubicBezTo>
                  <a:cubicBezTo>
                    <a:pt x="1068" y="4551"/>
                    <a:pt x="1339" y="5167"/>
                    <a:pt x="1652" y="5761"/>
                  </a:cubicBezTo>
                  <a:cubicBezTo>
                    <a:pt x="1808" y="6060"/>
                    <a:pt x="1975" y="6354"/>
                    <a:pt x="2165" y="6634"/>
                  </a:cubicBezTo>
                  <a:cubicBezTo>
                    <a:pt x="2349" y="6915"/>
                    <a:pt x="2553" y="7185"/>
                    <a:pt x="2787" y="7427"/>
                  </a:cubicBezTo>
                  <a:cubicBezTo>
                    <a:pt x="2901" y="7550"/>
                    <a:pt x="3028" y="7664"/>
                    <a:pt x="3162" y="7769"/>
                  </a:cubicBezTo>
                  <a:cubicBezTo>
                    <a:pt x="3299" y="7868"/>
                    <a:pt x="3446" y="7953"/>
                    <a:pt x="3607" y="8010"/>
                  </a:cubicBezTo>
                  <a:cubicBezTo>
                    <a:pt x="3688" y="8039"/>
                    <a:pt x="3773" y="8058"/>
                    <a:pt x="3859" y="8067"/>
                  </a:cubicBezTo>
                  <a:cubicBezTo>
                    <a:pt x="3902" y="8072"/>
                    <a:pt x="3944" y="8072"/>
                    <a:pt x="3987" y="8072"/>
                  </a:cubicBezTo>
                  <a:lnTo>
                    <a:pt x="4049" y="8067"/>
                  </a:lnTo>
                  <a:lnTo>
                    <a:pt x="4115" y="8063"/>
                  </a:lnTo>
                  <a:cubicBezTo>
                    <a:pt x="4281" y="8054"/>
                    <a:pt x="4448" y="8015"/>
                    <a:pt x="4614" y="7968"/>
                  </a:cubicBezTo>
                  <a:cubicBezTo>
                    <a:pt x="4936" y="7873"/>
                    <a:pt x="5245" y="7736"/>
                    <a:pt x="5543" y="7583"/>
                  </a:cubicBezTo>
                  <a:cubicBezTo>
                    <a:pt x="5843" y="7427"/>
                    <a:pt x="6132" y="7252"/>
                    <a:pt x="6412" y="7066"/>
                  </a:cubicBezTo>
                  <a:cubicBezTo>
                    <a:pt x="6977" y="6696"/>
                    <a:pt x="7508" y="6284"/>
                    <a:pt x="8026" y="5846"/>
                  </a:cubicBezTo>
                  <a:cubicBezTo>
                    <a:pt x="8283" y="5633"/>
                    <a:pt x="8533" y="5410"/>
                    <a:pt x="8785" y="5182"/>
                  </a:cubicBezTo>
                  <a:cubicBezTo>
                    <a:pt x="9032" y="4954"/>
                    <a:pt x="9279" y="4726"/>
                    <a:pt x="9516" y="4490"/>
                  </a:cubicBezTo>
                  <a:lnTo>
                    <a:pt x="9526" y="4475"/>
                  </a:lnTo>
                  <a:lnTo>
                    <a:pt x="9516" y="4461"/>
                  </a:lnTo>
                  <a:lnTo>
                    <a:pt x="8368" y="2889"/>
                  </a:lnTo>
                  <a:lnTo>
                    <a:pt x="8358" y="2876"/>
                  </a:lnTo>
                  <a:lnTo>
                    <a:pt x="8344" y="2885"/>
                  </a:lnTo>
                  <a:lnTo>
                    <a:pt x="4460" y="5312"/>
                  </a:lnTo>
                  <a:lnTo>
                    <a:pt x="4460" y="5312"/>
                  </a:lnTo>
                  <a:lnTo>
                    <a:pt x="3057" y="1931"/>
                  </a:lnTo>
                  <a:lnTo>
                    <a:pt x="4443" y="5338"/>
                  </a:lnTo>
                  <a:lnTo>
                    <a:pt x="4448" y="5348"/>
                  </a:lnTo>
                  <a:lnTo>
                    <a:pt x="4461" y="5344"/>
                  </a:lnTo>
                  <a:lnTo>
                    <a:pt x="8349" y="2921"/>
                  </a:lnTo>
                  <a:lnTo>
                    <a:pt x="8349" y="2921"/>
                  </a:lnTo>
                  <a:lnTo>
                    <a:pt x="9476" y="4473"/>
                  </a:lnTo>
                  <a:lnTo>
                    <a:pt x="9476" y="4473"/>
                  </a:lnTo>
                  <a:cubicBezTo>
                    <a:pt x="9242" y="4702"/>
                    <a:pt x="8999" y="4930"/>
                    <a:pt x="8752" y="5149"/>
                  </a:cubicBezTo>
                  <a:cubicBezTo>
                    <a:pt x="8505" y="5377"/>
                    <a:pt x="8254" y="5600"/>
                    <a:pt x="7992" y="5813"/>
                  </a:cubicBezTo>
                  <a:cubicBezTo>
                    <a:pt x="7736" y="6027"/>
                    <a:pt x="7475" y="6240"/>
                    <a:pt x="7210" y="6440"/>
                  </a:cubicBezTo>
                  <a:cubicBezTo>
                    <a:pt x="6939" y="6644"/>
                    <a:pt x="6669" y="6843"/>
                    <a:pt x="6389" y="7029"/>
                  </a:cubicBezTo>
                  <a:cubicBezTo>
                    <a:pt x="6108" y="7213"/>
                    <a:pt x="5824" y="7388"/>
                    <a:pt x="5525" y="7546"/>
                  </a:cubicBezTo>
                  <a:cubicBezTo>
                    <a:pt x="5230" y="7697"/>
                    <a:pt x="4923" y="7835"/>
                    <a:pt x="4599" y="7930"/>
                  </a:cubicBezTo>
                  <a:cubicBezTo>
                    <a:pt x="4438" y="7977"/>
                    <a:pt x="4277" y="8010"/>
                    <a:pt x="4110" y="8025"/>
                  </a:cubicBezTo>
                  <a:lnTo>
                    <a:pt x="4049" y="8030"/>
                  </a:lnTo>
                  <a:lnTo>
                    <a:pt x="3987" y="8034"/>
                  </a:lnTo>
                  <a:cubicBezTo>
                    <a:pt x="3944" y="8034"/>
                    <a:pt x="3902" y="8034"/>
                    <a:pt x="3863" y="8030"/>
                  </a:cubicBezTo>
                  <a:cubicBezTo>
                    <a:pt x="3778" y="8021"/>
                    <a:pt x="3698" y="8001"/>
                    <a:pt x="3622" y="7977"/>
                  </a:cubicBezTo>
                  <a:cubicBezTo>
                    <a:pt x="3465" y="7920"/>
                    <a:pt x="3318" y="7835"/>
                    <a:pt x="3185" y="7736"/>
                  </a:cubicBezTo>
                  <a:cubicBezTo>
                    <a:pt x="3052" y="7640"/>
                    <a:pt x="2929" y="7526"/>
                    <a:pt x="2810" y="7403"/>
                  </a:cubicBezTo>
                  <a:cubicBezTo>
                    <a:pt x="2577" y="7161"/>
                    <a:pt x="2378" y="6895"/>
                    <a:pt x="2189" y="6615"/>
                  </a:cubicBezTo>
                  <a:cubicBezTo>
                    <a:pt x="2003" y="6335"/>
                    <a:pt x="1837" y="6046"/>
                    <a:pt x="1676" y="5747"/>
                  </a:cubicBezTo>
                  <a:cubicBezTo>
                    <a:pt x="1363" y="5154"/>
                    <a:pt x="1092" y="4536"/>
                    <a:pt x="855" y="3910"/>
                  </a:cubicBezTo>
                  <a:cubicBezTo>
                    <a:pt x="617" y="3283"/>
                    <a:pt x="408" y="2643"/>
                    <a:pt x="247" y="1988"/>
                  </a:cubicBezTo>
                  <a:cubicBezTo>
                    <a:pt x="167" y="1660"/>
                    <a:pt x="100" y="1333"/>
                    <a:pt x="53" y="1001"/>
                  </a:cubicBezTo>
                  <a:cubicBezTo>
                    <a:pt x="29" y="834"/>
                    <a:pt x="14" y="668"/>
                    <a:pt x="10" y="497"/>
                  </a:cubicBezTo>
                  <a:cubicBezTo>
                    <a:pt x="5" y="332"/>
                    <a:pt x="5" y="162"/>
                    <a:pt x="4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517;p26">
              <a:extLst>
                <a:ext uri="{FF2B5EF4-FFF2-40B4-BE49-F238E27FC236}">
                  <a16:creationId xmlns:a16="http://schemas.microsoft.com/office/drawing/2014/main" id="{A31BD395-3D99-8DA7-437D-EC30030821BC}"/>
                </a:ext>
              </a:extLst>
            </p:cNvPr>
            <p:cNvSpPr/>
            <p:nvPr/>
          </p:nvSpPr>
          <p:spPr>
            <a:xfrm>
              <a:off x="8285938" y="4110603"/>
              <a:ext cx="204053" cy="262101"/>
            </a:xfrm>
            <a:custGeom>
              <a:avLst/>
              <a:gdLst/>
              <a:ahLst/>
              <a:cxnLst/>
              <a:rect l="l" t="t" r="r" b="b"/>
              <a:pathLst>
                <a:path w="6693" h="8597" extrusionOk="0">
                  <a:moveTo>
                    <a:pt x="1951" y="1"/>
                  </a:moveTo>
                  <a:lnTo>
                    <a:pt x="1" y="7333"/>
                  </a:lnTo>
                  <a:lnTo>
                    <a:pt x="4741" y="8596"/>
                  </a:lnTo>
                  <a:lnTo>
                    <a:pt x="6693" y="1258"/>
                  </a:lnTo>
                  <a:lnTo>
                    <a:pt x="19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518;p26">
              <a:extLst>
                <a:ext uri="{FF2B5EF4-FFF2-40B4-BE49-F238E27FC236}">
                  <a16:creationId xmlns:a16="http://schemas.microsoft.com/office/drawing/2014/main" id="{DD3EEA3E-09B1-621F-4CBE-63055CC8733A}"/>
                </a:ext>
              </a:extLst>
            </p:cNvPr>
            <p:cNvSpPr/>
            <p:nvPr/>
          </p:nvSpPr>
          <p:spPr>
            <a:xfrm>
              <a:off x="8388529" y="4113621"/>
              <a:ext cx="64268" cy="35640"/>
            </a:xfrm>
            <a:custGeom>
              <a:avLst/>
              <a:gdLst/>
              <a:ahLst/>
              <a:cxnLst/>
              <a:rect l="l" t="t" r="r" b="b"/>
              <a:pathLst>
                <a:path w="2108" h="1169" extrusionOk="0">
                  <a:moveTo>
                    <a:pt x="171" y="1"/>
                  </a:moveTo>
                  <a:lnTo>
                    <a:pt x="0" y="651"/>
                  </a:lnTo>
                  <a:lnTo>
                    <a:pt x="1937" y="1169"/>
                  </a:lnTo>
                  <a:lnTo>
                    <a:pt x="2108" y="514"/>
                  </a:lnTo>
                  <a:lnTo>
                    <a:pt x="17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519;p26">
              <a:extLst>
                <a:ext uri="{FF2B5EF4-FFF2-40B4-BE49-F238E27FC236}">
                  <a16:creationId xmlns:a16="http://schemas.microsoft.com/office/drawing/2014/main" id="{6125F7E6-A4EF-268B-AEAE-E3B2CB153ED1}"/>
                </a:ext>
              </a:extLst>
            </p:cNvPr>
            <p:cNvSpPr/>
            <p:nvPr/>
          </p:nvSpPr>
          <p:spPr>
            <a:xfrm>
              <a:off x="8428803" y="4209291"/>
              <a:ext cx="52499" cy="66432"/>
            </a:xfrm>
            <a:custGeom>
              <a:avLst/>
              <a:gdLst/>
              <a:ahLst/>
              <a:cxnLst/>
              <a:rect l="l" t="t" r="r" b="b"/>
              <a:pathLst>
                <a:path w="1722" h="2179" extrusionOk="0">
                  <a:moveTo>
                    <a:pt x="610" y="1"/>
                  </a:moveTo>
                  <a:cubicBezTo>
                    <a:pt x="492" y="1"/>
                    <a:pt x="555" y="138"/>
                    <a:pt x="1043" y="556"/>
                  </a:cubicBezTo>
                  <a:cubicBezTo>
                    <a:pt x="1043" y="556"/>
                    <a:pt x="440" y="359"/>
                    <a:pt x="223" y="359"/>
                  </a:cubicBezTo>
                  <a:cubicBezTo>
                    <a:pt x="48" y="359"/>
                    <a:pt x="124" y="487"/>
                    <a:pt x="971" y="950"/>
                  </a:cubicBezTo>
                  <a:cubicBezTo>
                    <a:pt x="971" y="950"/>
                    <a:pt x="386" y="784"/>
                    <a:pt x="172" y="784"/>
                  </a:cubicBezTo>
                  <a:cubicBezTo>
                    <a:pt x="0" y="784"/>
                    <a:pt x="67" y="890"/>
                    <a:pt x="862" y="1272"/>
                  </a:cubicBezTo>
                  <a:cubicBezTo>
                    <a:pt x="862" y="1272"/>
                    <a:pt x="459" y="1192"/>
                    <a:pt x="250" y="1192"/>
                  </a:cubicBezTo>
                  <a:cubicBezTo>
                    <a:pt x="18" y="1192"/>
                    <a:pt x="24" y="1290"/>
                    <a:pt x="1076" y="1704"/>
                  </a:cubicBezTo>
                  <a:lnTo>
                    <a:pt x="901" y="2170"/>
                  </a:lnTo>
                  <a:cubicBezTo>
                    <a:pt x="901" y="2170"/>
                    <a:pt x="920" y="2178"/>
                    <a:pt x="954" y="2178"/>
                  </a:cubicBezTo>
                  <a:cubicBezTo>
                    <a:pt x="1080" y="2178"/>
                    <a:pt x="1404" y="2067"/>
                    <a:pt x="1683" y="1025"/>
                  </a:cubicBezTo>
                  <a:cubicBezTo>
                    <a:pt x="1683" y="1025"/>
                    <a:pt x="1722" y="665"/>
                    <a:pt x="1580" y="484"/>
                  </a:cubicBezTo>
                  <a:cubicBezTo>
                    <a:pt x="1491" y="375"/>
                    <a:pt x="804" y="1"/>
                    <a:pt x="610" y="1"/>
                  </a:cubicBezTo>
                  <a:close/>
                </a:path>
              </a:pathLst>
            </a:custGeom>
            <a:solidFill>
              <a:srgbClr val="FFB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520;p26">
              <a:extLst>
                <a:ext uri="{FF2B5EF4-FFF2-40B4-BE49-F238E27FC236}">
                  <a16:creationId xmlns:a16="http://schemas.microsoft.com/office/drawing/2014/main" id="{A387373C-336C-4E52-1EFA-D7F56E2EA88A}"/>
                </a:ext>
              </a:extLst>
            </p:cNvPr>
            <p:cNvSpPr/>
            <p:nvPr/>
          </p:nvSpPr>
          <p:spPr>
            <a:xfrm>
              <a:off x="8136885" y="3833929"/>
              <a:ext cx="177834" cy="216248"/>
            </a:xfrm>
            <a:custGeom>
              <a:avLst/>
              <a:gdLst/>
              <a:ahLst/>
              <a:cxnLst/>
              <a:rect l="l" t="t" r="r" b="b"/>
              <a:pathLst>
                <a:path w="5833" h="7093" extrusionOk="0">
                  <a:moveTo>
                    <a:pt x="3442" y="0"/>
                  </a:moveTo>
                  <a:cubicBezTo>
                    <a:pt x="2932" y="0"/>
                    <a:pt x="2535" y="305"/>
                    <a:pt x="2535" y="305"/>
                  </a:cubicBezTo>
                  <a:cubicBezTo>
                    <a:pt x="2535" y="305"/>
                    <a:pt x="1538" y="409"/>
                    <a:pt x="770" y="1302"/>
                  </a:cubicBezTo>
                  <a:cubicBezTo>
                    <a:pt x="1" y="2198"/>
                    <a:pt x="546" y="6019"/>
                    <a:pt x="2378" y="6816"/>
                  </a:cubicBezTo>
                  <a:cubicBezTo>
                    <a:pt x="2817" y="7006"/>
                    <a:pt x="3209" y="7093"/>
                    <a:pt x="3553" y="7093"/>
                  </a:cubicBezTo>
                  <a:cubicBezTo>
                    <a:pt x="5296" y="7093"/>
                    <a:pt x="5833" y="4861"/>
                    <a:pt x="5274" y="2388"/>
                  </a:cubicBezTo>
                  <a:cubicBezTo>
                    <a:pt x="4831" y="442"/>
                    <a:pt x="4055" y="0"/>
                    <a:pt x="3442" y="0"/>
                  </a:cubicBezTo>
                  <a:close/>
                </a:path>
              </a:pathLst>
            </a:custGeom>
            <a:solidFill>
              <a:srgbClr val="FFB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521;p26">
              <a:extLst>
                <a:ext uri="{FF2B5EF4-FFF2-40B4-BE49-F238E27FC236}">
                  <a16:creationId xmlns:a16="http://schemas.microsoft.com/office/drawing/2014/main" id="{12C718A4-14FE-95E1-2C8D-F6D1C8DE74C2}"/>
                </a:ext>
              </a:extLst>
            </p:cNvPr>
            <p:cNvSpPr/>
            <p:nvPr/>
          </p:nvSpPr>
          <p:spPr>
            <a:xfrm>
              <a:off x="8140635" y="3950269"/>
              <a:ext cx="16128" cy="23933"/>
            </a:xfrm>
            <a:custGeom>
              <a:avLst/>
              <a:gdLst/>
              <a:ahLst/>
              <a:cxnLst/>
              <a:rect l="l" t="t" r="r" b="b"/>
              <a:pathLst>
                <a:path w="529" h="785" extrusionOk="0">
                  <a:moveTo>
                    <a:pt x="1" y="1"/>
                  </a:moveTo>
                  <a:cubicBezTo>
                    <a:pt x="58" y="404"/>
                    <a:pt x="286" y="665"/>
                    <a:pt x="528" y="784"/>
                  </a:cubicBezTo>
                  <a:cubicBezTo>
                    <a:pt x="386" y="594"/>
                    <a:pt x="196" y="323"/>
                    <a:pt x="1" y="1"/>
                  </a:cubicBezTo>
                  <a:close/>
                </a:path>
              </a:pathLst>
            </a:custGeom>
            <a:solidFill>
              <a:srgbClr val="081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522;p26">
              <a:extLst>
                <a:ext uri="{FF2B5EF4-FFF2-40B4-BE49-F238E27FC236}">
                  <a16:creationId xmlns:a16="http://schemas.microsoft.com/office/drawing/2014/main" id="{E553DB30-8140-9EF3-D4FB-2BB7C9FA4B7B}"/>
                </a:ext>
              </a:extLst>
            </p:cNvPr>
            <p:cNvSpPr/>
            <p:nvPr/>
          </p:nvSpPr>
          <p:spPr>
            <a:xfrm>
              <a:off x="8115788" y="3776368"/>
              <a:ext cx="226309" cy="290576"/>
            </a:xfrm>
            <a:custGeom>
              <a:avLst/>
              <a:gdLst/>
              <a:ahLst/>
              <a:cxnLst/>
              <a:rect l="l" t="t" r="r" b="b"/>
              <a:pathLst>
                <a:path w="7423" h="9531" extrusionOk="0">
                  <a:moveTo>
                    <a:pt x="5942" y="0"/>
                  </a:moveTo>
                  <a:cubicBezTo>
                    <a:pt x="5942" y="1"/>
                    <a:pt x="5727" y="1073"/>
                    <a:pt x="4737" y="1073"/>
                  </a:cubicBezTo>
                  <a:cubicBezTo>
                    <a:pt x="4560" y="1073"/>
                    <a:pt x="4359" y="1039"/>
                    <a:pt x="4129" y="958"/>
                  </a:cubicBezTo>
                  <a:cubicBezTo>
                    <a:pt x="3733" y="819"/>
                    <a:pt x="3372" y="758"/>
                    <a:pt x="3049" y="758"/>
                  </a:cubicBezTo>
                  <a:cubicBezTo>
                    <a:pt x="2149" y="758"/>
                    <a:pt x="1548" y="1236"/>
                    <a:pt x="1324" y="1851"/>
                  </a:cubicBezTo>
                  <a:cubicBezTo>
                    <a:pt x="1304" y="1850"/>
                    <a:pt x="1282" y="1850"/>
                    <a:pt x="1258" y="1850"/>
                  </a:cubicBezTo>
                  <a:cubicBezTo>
                    <a:pt x="861" y="1850"/>
                    <a:pt x="22" y="1998"/>
                    <a:pt x="9" y="3293"/>
                  </a:cubicBezTo>
                  <a:cubicBezTo>
                    <a:pt x="0" y="4134"/>
                    <a:pt x="413" y="5030"/>
                    <a:pt x="816" y="5705"/>
                  </a:cubicBezTo>
                  <a:cubicBezTo>
                    <a:pt x="807" y="5643"/>
                    <a:pt x="802" y="5582"/>
                    <a:pt x="802" y="5515"/>
                  </a:cubicBezTo>
                  <a:cubicBezTo>
                    <a:pt x="805" y="5205"/>
                    <a:pt x="970" y="5134"/>
                    <a:pt x="1122" y="5134"/>
                  </a:cubicBezTo>
                  <a:cubicBezTo>
                    <a:pt x="1210" y="5134"/>
                    <a:pt x="1293" y="5157"/>
                    <a:pt x="1339" y="5173"/>
                  </a:cubicBezTo>
                  <a:cubicBezTo>
                    <a:pt x="1357" y="5696"/>
                    <a:pt x="1400" y="6160"/>
                    <a:pt x="1462" y="6568"/>
                  </a:cubicBezTo>
                  <a:lnTo>
                    <a:pt x="1442" y="6535"/>
                  </a:lnTo>
                  <a:cubicBezTo>
                    <a:pt x="1409" y="6521"/>
                    <a:pt x="1376" y="6507"/>
                    <a:pt x="1343" y="6488"/>
                  </a:cubicBezTo>
                  <a:lnTo>
                    <a:pt x="1343" y="6488"/>
                  </a:lnTo>
                  <a:cubicBezTo>
                    <a:pt x="1396" y="6559"/>
                    <a:pt x="1442" y="6616"/>
                    <a:pt x="1475" y="6664"/>
                  </a:cubicBezTo>
                  <a:cubicBezTo>
                    <a:pt x="1850" y="9017"/>
                    <a:pt x="2835" y="9531"/>
                    <a:pt x="3839" y="9531"/>
                  </a:cubicBezTo>
                  <a:cubicBezTo>
                    <a:pt x="4248" y="9531"/>
                    <a:pt x="4660" y="9445"/>
                    <a:pt x="5035" y="9365"/>
                  </a:cubicBezTo>
                  <a:cubicBezTo>
                    <a:pt x="6820" y="8980"/>
                    <a:pt x="6151" y="6522"/>
                    <a:pt x="6151" y="6521"/>
                  </a:cubicBezTo>
                  <a:lnTo>
                    <a:pt x="6151" y="6521"/>
                  </a:lnTo>
                  <a:cubicBezTo>
                    <a:pt x="6171" y="7089"/>
                    <a:pt x="5862" y="7704"/>
                    <a:pt x="5701" y="7704"/>
                  </a:cubicBezTo>
                  <a:cubicBezTo>
                    <a:pt x="5636" y="7704"/>
                    <a:pt x="5595" y="7603"/>
                    <a:pt x="5610" y="7356"/>
                  </a:cubicBezTo>
                  <a:cubicBezTo>
                    <a:pt x="5645" y="6814"/>
                    <a:pt x="5045" y="6631"/>
                    <a:pt x="4424" y="6631"/>
                  </a:cubicBezTo>
                  <a:cubicBezTo>
                    <a:pt x="4024" y="6631"/>
                    <a:pt x="3615" y="6707"/>
                    <a:pt x="3360" y="6811"/>
                  </a:cubicBezTo>
                  <a:cubicBezTo>
                    <a:pt x="2650" y="7095"/>
                    <a:pt x="3390" y="8081"/>
                    <a:pt x="2964" y="8081"/>
                  </a:cubicBezTo>
                  <a:cubicBezTo>
                    <a:pt x="2942" y="8081"/>
                    <a:pt x="2918" y="8078"/>
                    <a:pt x="2890" y="8073"/>
                  </a:cubicBezTo>
                  <a:cubicBezTo>
                    <a:pt x="2211" y="7945"/>
                    <a:pt x="1965" y="5786"/>
                    <a:pt x="1884" y="4760"/>
                  </a:cubicBezTo>
                  <a:cubicBezTo>
                    <a:pt x="2235" y="4518"/>
                    <a:pt x="2216" y="4053"/>
                    <a:pt x="2126" y="3674"/>
                  </a:cubicBezTo>
                  <a:lnTo>
                    <a:pt x="2126" y="3674"/>
                  </a:lnTo>
                  <a:cubicBezTo>
                    <a:pt x="2575" y="3907"/>
                    <a:pt x="3151" y="4054"/>
                    <a:pt x="3751" y="4054"/>
                  </a:cubicBezTo>
                  <a:cubicBezTo>
                    <a:pt x="4236" y="4054"/>
                    <a:pt x="4736" y="3958"/>
                    <a:pt x="5197" y="3735"/>
                  </a:cubicBezTo>
                  <a:cubicBezTo>
                    <a:pt x="5197" y="3735"/>
                    <a:pt x="4921" y="3726"/>
                    <a:pt x="4542" y="3678"/>
                  </a:cubicBezTo>
                  <a:cubicBezTo>
                    <a:pt x="5135" y="3574"/>
                    <a:pt x="5799" y="3251"/>
                    <a:pt x="6487" y="2553"/>
                  </a:cubicBezTo>
                  <a:lnTo>
                    <a:pt x="6487" y="2553"/>
                  </a:lnTo>
                  <a:lnTo>
                    <a:pt x="5733" y="2673"/>
                  </a:lnTo>
                  <a:cubicBezTo>
                    <a:pt x="5733" y="2673"/>
                    <a:pt x="7422" y="2331"/>
                    <a:pt x="5942" y="0"/>
                  </a:cubicBezTo>
                  <a:close/>
                </a:path>
              </a:pathLst>
            </a:custGeom>
            <a:solidFill>
              <a:srgbClr val="081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523;p26">
              <a:extLst>
                <a:ext uri="{FF2B5EF4-FFF2-40B4-BE49-F238E27FC236}">
                  <a16:creationId xmlns:a16="http://schemas.microsoft.com/office/drawing/2014/main" id="{B555443F-5868-EB65-C562-A6D771C6904C}"/>
                </a:ext>
              </a:extLst>
            </p:cNvPr>
            <p:cNvSpPr/>
            <p:nvPr/>
          </p:nvSpPr>
          <p:spPr>
            <a:xfrm>
              <a:off x="8188988" y="3906580"/>
              <a:ext cx="45030" cy="15549"/>
            </a:xfrm>
            <a:custGeom>
              <a:avLst/>
              <a:gdLst/>
              <a:ahLst/>
              <a:cxnLst/>
              <a:rect l="l" t="t" r="r" b="b"/>
              <a:pathLst>
                <a:path w="1477" h="510" extrusionOk="0">
                  <a:moveTo>
                    <a:pt x="1477" y="1"/>
                  </a:moveTo>
                  <a:lnTo>
                    <a:pt x="1477" y="1"/>
                  </a:lnTo>
                  <a:cubicBezTo>
                    <a:pt x="1477" y="1"/>
                    <a:pt x="1457" y="19"/>
                    <a:pt x="1415" y="48"/>
                  </a:cubicBezTo>
                  <a:cubicBezTo>
                    <a:pt x="1376" y="76"/>
                    <a:pt x="1319" y="115"/>
                    <a:pt x="1253" y="157"/>
                  </a:cubicBezTo>
                  <a:cubicBezTo>
                    <a:pt x="1220" y="176"/>
                    <a:pt x="1182" y="200"/>
                    <a:pt x="1139" y="218"/>
                  </a:cubicBezTo>
                  <a:cubicBezTo>
                    <a:pt x="1102" y="242"/>
                    <a:pt x="1059" y="262"/>
                    <a:pt x="1016" y="281"/>
                  </a:cubicBezTo>
                  <a:cubicBezTo>
                    <a:pt x="969" y="299"/>
                    <a:pt x="925" y="319"/>
                    <a:pt x="879" y="332"/>
                  </a:cubicBezTo>
                  <a:cubicBezTo>
                    <a:pt x="826" y="347"/>
                    <a:pt x="778" y="356"/>
                    <a:pt x="732" y="361"/>
                  </a:cubicBezTo>
                  <a:cubicBezTo>
                    <a:pt x="704" y="366"/>
                    <a:pt x="677" y="367"/>
                    <a:pt x="652" y="367"/>
                  </a:cubicBezTo>
                  <a:cubicBezTo>
                    <a:pt x="629" y="367"/>
                    <a:pt x="606" y="366"/>
                    <a:pt x="584" y="366"/>
                  </a:cubicBezTo>
                  <a:cubicBezTo>
                    <a:pt x="537" y="361"/>
                    <a:pt x="489" y="352"/>
                    <a:pt x="447" y="338"/>
                  </a:cubicBezTo>
                  <a:cubicBezTo>
                    <a:pt x="423" y="332"/>
                    <a:pt x="404" y="323"/>
                    <a:pt x="380" y="314"/>
                  </a:cubicBezTo>
                  <a:cubicBezTo>
                    <a:pt x="361" y="304"/>
                    <a:pt x="338" y="299"/>
                    <a:pt x="318" y="286"/>
                  </a:cubicBezTo>
                  <a:cubicBezTo>
                    <a:pt x="281" y="266"/>
                    <a:pt x="248" y="242"/>
                    <a:pt x="213" y="224"/>
                  </a:cubicBezTo>
                  <a:cubicBezTo>
                    <a:pt x="180" y="200"/>
                    <a:pt x="152" y="181"/>
                    <a:pt x="123" y="157"/>
                  </a:cubicBezTo>
                  <a:cubicBezTo>
                    <a:pt x="99" y="133"/>
                    <a:pt x="77" y="119"/>
                    <a:pt x="62" y="100"/>
                  </a:cubicBezTo>
                  <a:cubicBezTo>
                    <a:pt x="24" y="71"/>
                    <a:pt x="0" y="53"/>
                    <a:pt x="0" y="53"/>
                  </a:cubicBezTo>
                  <a:lnTo>
                    <a:pt x="0" y="53"/>
                  </a:lnTo>
                  <a:cubicBezTo>
                    <a:pt x="0" y="53"/>
                    <a:pt x="14" y="76"/>
                    <a:pt x="38" y="119"/>
                  </a:cubicBezTo>
                  <a:cubicBezTo>
                    <a:pt x="48" y="143"/>
                    <a:pt x="66" y="167"/>
                    <a:pt x="86" y="196"/>
                  </a:cubicBezTo>
                  <a:cubicBezTo>
                    <a:pt x="105" y="224"/>
                    <a:pt x="128" y="253"/>
                    <a:pt x="156" y="286"/>
                  </a:cubicBezTo>
                  <a:cubicBezTo>
                    <a:pt x="191" y="314"/>
                    <a:pt x="224" y="347"/>
                    <a:pt x="266" y="376"/>
                  </a:cubicBezTo>
                  <a:cubicBezTo>
                    <a:pt x="285" y="395"/>
                    <a:pt x="304" y="404"/>
                    <a:pt x="327" y="418"/>
                  </a:cubicBezTo>
                  <a:cubicBezTo>
                    <a:pt x="351" y="433"/>
                    <a:pt x="375" y="446"/>
                    <a:pt x="404" y="456"/>
                  </a:cubicBezTo>
                  <a:cubicBezTo>
                    <a:pt x="451" y="480"/>
                    <a:pt x="508" y="494"/>
                    <a:pt x="570" y="503"/>
                  </a:cubicBezTo>
                  <a:cubicBezTo>
                    <a:pt x="602" y="506"/>
                    <a:pt x="636" y="509"/>
                    <a:pt x="670" y="509"/>
                  </a:cubicBezTo>
                  <a:cubicBezTo>
                    <a:pt x="695" y="509"/>
                    <a:pt x="721" y="508"/>
                    <a:pt x="745" y="503"/>
                  </a:cubicBezTo>
                  <a:cubicBezTo>
                    <a:pt x="778" y="503"/>
                    <a:pt x="807" y="494"/>
                    <a:pt x="835" y="489"/>
                  </a:cubicBezTo>
                  <a:cubicBezTo>
                    <a:pt x="864" y="480"/>
                    <a:pt x="892" y="475"/>
                    <a:pt x="921" y="466"/>
                  </a:cubicBezTo>
                  <a:cubicBezTo>
                    <a:pt x="973" y="446"/>
                    <a:pt x="1026" y="418"/>
                    <a:pt x="1073" y="395"/>
                  </a:cubicBezTo>
                  <a:cubicBezTo>
                    <a:pt x="1116" y="366"/>
                    <a:pt x="1163" y="338"/>
                    <a:pt x="1201" y="310"/>
                  </a:cubicBezTo>
                  <a:cubicBezTo>
                    <a:pt x="1239" y="281"/>
                    <a:pt x="1273" y="247"/>
                    <a:pt x="1301" y="218"/>
                  </a:cubicBezTo>
                  <a:cubicBezTo>
                    <a:pt x="1363" y="161"/>
                    <a:pt x="1409" y="104"/>
                    <a:pt x="1433" y="67"/>
                  </a:cubicBezTo>
                  <a:cubicBezTo>
                    <a:pt x="1466" y="29"/>
                    <a:pt x="1477" y="1"/>
                    <a:pt x="1477" y="1"/>
                  </a:cubicBezTo>
                  <a:close/>
                </a:path>
              </a:pathLst>
            </a:custGeom>
            <a:solidFill>
              <a:srgbClr val="081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524;p26">
              <a:extLst>
                <a:ext uri="{FF2B5EF4-FFF2-40B4-BE49-F238E27FC236}">
                  <a16:creationId xmlns:a16="http://schemas.microsoft.com/office/drawing/2014/main" id="{ABCD76CB-B313-C650-7EDD-1332D49FFB6F}"/>
                </a:ext>
              </a:extLst>
            </p:cNvPr>
            <p:cNvSpPr/>
            <p:nvPr/>
          </p:nvSpPr>
          <p:spPr>
            <a:xfrm>
              <a:off x="8251762" y="3897464"/>
              <a:ext cx="44329" cy="19268"/>
            </a:xfrm>
            <a:custGeom>
              <a:avLst/>
              <a:gdLst/>
              <a:ahLst/>
              <a:cxnLst/>
              <a:rect l="l" t="t" r="r" b="b"/>
              <a:pathLst>
                <a:path w="1454" h="632" extrusionOk="0">
                  <a:moveTo>
                    <a:pt x="827" y="0"/>
                  </a:moveTo>
                  <a:cubicBezTo>
                    <a:pt x="765" y="5"/>
                    <a:pt x="704" y="10"/>
                    <a:pt x="647" y="29"/>
                  </a:cubicBezTo>
                  <a:cubicBezTo>
                    <a:pt x="618" y="33"/>
                    <a:pt x="590" y="48"/>
                    <a:pt x="566" y="57"/>
                  </a:cubicBezTo>
                  <a:cubicBezTo>
                    <a:pt x="537" y="67"/>
                    <a:pt x="509" y="81"/>
                    <a:pt x="485" y="96"/>
                  </a:cubicBezTo>
                  <a:cubicBezTo>
                    <a:pt x="433" y="119"/>
                    <a:pt x="386" y="153"/>
                    <a:pt x="343" y="186"/>
                  </a:cubicBezTo>
                  <a:cubicBezTo>
                    <a:pt x="300" y="219"/>
                    <a:pt x="262" y="252"/>
                    <a:pt x="229" y="290"/>
                  </a:cubicBezTo>
                  <a:cubicBezTo>
                    <a:pt x="196" y="324"/>
                    <a:pt x="167" y="361"/>
                    <a:pt x="143" y="394"/>
                  </a:cubicBezTo>
                  <a:cubicBezTo>
                    <a:pt x="91" y="460"/>
                    <a:pt x="53" y="523"/>
                    <a:pt x="34" y="565"/>
                  </a:cubicBezTo>
                  <a:cubicBezTo>
                    <a:pt x="11" y="609"/>
                    <a:pt x="1" y="631"/>
                    <a:pt x="1" y="631"/>
                  </a:cubicBezTo>
                  <a:cubicBezTo>
                    <a:pt x="1" y="631"/>
                    <a:pt x="20" y="613"/>
                    <a:pt x="53" y="580"/>
                  </a:cubicBezTo>
                  <a:cubicBezTo>
                    <a:pt x="91" y="546"/>
                    <a:pt x="139" y="504"/>
                    <a:pt x="200" y="447"/>
                  </a:cubicBezTo>
                  <a:cubicBezTo>
                    <a:pt x="229" y="423"/>
                    <a:pt x="267" y="394"/>
                    <a:pt x="300" y="370"/>
                  </a:cubicBezTo>
                  <a:cubicBezTo>
                    <a:pt x="338" y="342"/>
                    <a:pt x="376" y="313"/>
                    <a:pt x="419" y="290"/>
                  </a:cubicBezTo>
                  <a:cubicBezTo>
                    <a:pt x="456" y="261"/>
                    <a:pt x="500" y="238"/>
                    <a:pt x="546" y="219"/>
                  </a:cubicBezTo>
                  <a:cubicBezTo>
                    <a:pt x="590" y="195"/>
                    <a:pt x="638" y="176"/>
                    <a:pt x="684" y="167"/>
                  </a:cubicBezTo>
                  <a:cubicBezTo>
                    <a:pt x="732" y="153"/>
                    <a:pt x="784" y="147"/>
                    <a:pt x="831" y="143"/>
                  </a:cubicBezTo>
                  <a:cubicBezTo>
                    <a:pt x="851" y="141"/>
                    <a:pt x="871" y="140"/>
                    <a:pt x="890" y="140"/>
                  </a:cubicBezTo>
                  <a:cubicBezTo>
                    <a:pt x="918" y="140"/>
                    <a:pt x="944" y="142"/>
                    <a:pt x="969" y="147"/>
                  </a:cubicBezTo>
                  <a:cubicBezTo>
                    <a:pt x="993" y="153"/>
                    <a:pt x="1017" y="157"/>
                    <a:pt x="1041" y="162"/>
                  </a:cubicBezTo>
                  <a:cubicBezTo>
                    <a:pt x="1059" y="167"/>
                    <a:pt x="1083" y="171"/>
                    <a:pt x="1102" y="181"/>
                  </a:cubicBezTo>
                  <a:cubicBezTo>
                    <a:pt x="1144" y="195"/>
                    <a:pt x="1183" y="210"/>
                    <a:pt x="1221" y="228"/>
                  </a:cubicBezTo>
                  <a:cubicBezTo>
                    <a:pt x="1254" y="247"/>
                    <a:pt x="1287" y="261"/>
                    <a:pt x="1315" y="280"/>
                  </a:cubicBezTo>
                  <a:cubicBezTo>
                    <a:pt x="1344" y="295"/>
                    <a:pt x="1368" y="309"/>
                    <a:pt x="1387" y="324"/>
                  </a:cubicBezTo>
                  <a:cubicBezTo>
                    <a:pt x="1429" y="352"/>
                    <a:pt x="1453" y="366"/>
                    <a:pt x="1453" y="366"/>
                  </a:cubicBezTo>
                  <a:cubicBezTo>
                    <a:pt x="1453" y="366"/>
                    <a:pt x="1435" y="342"/>
                    <a:pt x="1406" y="304"/>
                  </a:cubicBezTo>
                  <a:cubicBezTo>
                    <a:pt x="1392" y="280"/>
                    <a:pt x="1372" y="261"/>
                    <a:pt x="1349" y="238"/>
                  </a:cubicBezTo>
                  <a:cubicBezTo>
                    <a:pt x="1326" y="210"/>
                    <a:pt x="1297" y="186"/>
                    <a:pt x="1264" y="157"/>
                  </a:cubicBezTo>
                  <a:cubicBezTo>
                    <a:pt x="1230" y="134"/>
                    <a:pt x="1192" y="105"/>
                    <a:pt x="1144" y="81"/>
                  </a:cubicBezTo>
                  <a:cubicBezTo>
                    <a:pt x="1126" y="72"/>
                    <a:pt x="1102" y="57"/>
                    <a:pt x="1074" y="48"/>
                  </a:cubicBezTo>
                  <a:cubicBezTo>
                    <a:pt x="1050" y="39"/>
                    <a:pt x="1026" y="29"/>
                    <a:pt x="997" y="24"/>
                  </a:cubicBezTo>
                  <a:cubicBezTo>
                    <a:pt x="941" y="10"/>
                    <a:pt x="884" y="5"/>
                    <a:pt x="827" y="0"/>
                  </a:cubicBezTo>
                  <a:close/>
                </a:path>
              </a:pathLst>
            </a:custGeom>
            <a:solidFill>
              <a:srgbClr val="081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525;p26">
              <a:extLst>
                <a:ext uri="{FF2B5EF4-FFF2-40B4-BE49-F238E27FC236}">
                  <a16:creationId xmlns:a16="http://schemas.microsoft.com/office/drawing/2014/main" id="{AF0D310E-3038-8561-D4CE-3B5274771829}"/>
                </a:ext>
              </a:extLst>
            </p:cNvPr>
            <p:cNvSpPr/>
            <p:nvPr/>
          </p:nvSpPr>
          <p:spPr>
            <a:xfrm>
              <a:off x="8205909" y="3941732"/>
              <a:ext cx="25914" cy="20488"/>
            </a:xfrm>
            <a:custGeom>
              <a:avLst/>
              <a:gdLst/>
              <a:ahLst/>
              <a:cxnLst/>
              <a:rect l="l" t="t" r="r" b="b"/>
              <a:pathLst>
                <a:path w="850" h="672" extrusionOk="0">
                  <a:moveTo>
                    <a:pt x="832" y="1"/>
                  </a:moveTo>
                  <a:lnTo>
                    <a:pt x="832" y="1"/>
                  </a:lnTo>
                  <a:cubicBezTo>
                    <a:pt x="832" y="1"/>
                    <a:pt x="836" y="25"/>
                    <a:pt x="836" y="72"/>
                  </a:cubicBezTo>
                  <a:cubicBezTo>
                    <a:pt x="836" y="91"/>
                    <a:pt x="836" y="119"/>
                    <a:pt x="832" y="153"/>
                  </a:cubicBezTo>
                  <a:cubicBezTo>
                    <a:pt x="832" y="167"/>
                    <a:pt x="832" y="182"/>
                    <a:pt x="826" y="200"/>
                  </a:cubicBezTo>
                  <a:cubicBezTo>
                    <a:pt x="826" y="215"/>
                    <a:pt x="821" y="233"/>
                    <a:pt x="817" y="252"/>
                  </a:cubicBezTo>
                  <a:cubicBezTo>
                    <a:pt x="812" y="290"/>
                    <a:pt x="797" y="329"/>
                    <a:pt x="784" y="366"/>
                  </a:cubicBezTo>
                  <a:cubicBezTo>
                    <a:pt x="775" y="390"/>
                    <a:pt x="760" y="404"/>
                    <a:pt x="751" y="423"/>
                  </a:cubicBezTo>
                  <a:cubicBezTo>
                    <a:pt x="736" y="443"/>
                    <a:pt x="727" y="461"/>
                    <a:pt x="712" y="480"/>
                  </a:cubicBezTo>
                  <a:cubicBezTo>
                    <a:pt x="694" y="495"/>
                    <a:pt x="679" y="513"/>
                    <a:pt x="661" y="528"/>
                  </a:cubicBezTo>
                  <a:cubicBezTo>
                    <a:pt x="641" y="542"/>
                    <a:pt x="622" y="556"/>
                    <a:pt x="604" y="566"/>
                  </a:cubicBezTo>
                  <a:cubicBezTo>
                    <a:pt x="580" y="575"/>
                    <a:pt x="561" y="589"/>
                    <a:pt x="537" y="594"/>
                  </a:cubicBezTo>
                  <a:lnTo>
                    <a:pt x="499" y="609"/>
                  </a:lnTo>
                  <a:lnTo>
                    <a:pt x="484" y="613"/>
                  </a:lnTo>
                  <a:lnTo>
                    <a:pt x="466" y="618"/>
                  </a:lnTo>
                  <a:cubicBezTo>
                    <a:pt x="444" y="622"/>
                    <a:pt x="423" y="624"/>
                    <a:pt x="402" y="624"/>
                  </a:cubicBezTo>
                  <a:cubicBezTo>
                    <a:pt x="375" y="624"/>
                    <a:pt x="349" y="621"/>
                    <a:pt x="324" y="613"/>
                  </a:cubicBezTo>
                  <a:cubicBezTo>
                    <a:pt x="280" y="603"/>
                    <a:pt x="238" y="580"/>
                    <a:pt x="205" y="552"/>
                  </a:cubicBezTo>
                  <a:cubicBezTo>
                    <a:pt x="138" y="489"/>
                    <a:pt x="96" y="409"/>
                    <a:pt x="67" y="338"/>
                  </a:cubicBezTo>
                  <a:cubicBezTo>
                    <a:pt x="39" y="272"/>
                    <a:pt x="24" y="210"/>
                    <a:pt x="15" y="162"/>
                  </a:cubicBezTo>
                  <a:cubicBezTo>
                    <a:pt x="6" y="119"/>
                    <a:pt x="0" y="96"/>
                    <a:pt x="0" y="96"/>
                  </a:cubicBezTo>
                  <a:lnTo>
                    <a:pt x="0" y="96"/>
                  </a:lnTo>
                  <a:cubicBezTo>
                    <a:pt x="0" y="96"/>
                    <a:pt x="0" y="119"/>
                    <a:pt x="6" y="167"/>
                  </a:cubicBezTo>
                  <a:cubicBezTo>
                    <a:pt x="10" y="210"/>
                    <a:pt x="19" y="276"/>
                    <a:pt x="43" y="347"/>
                  </a:cubicBezTo>
                  <a:cubicBezTo>
                    <a:pt x="52" y="386"/>
                    <a:pt x="72" y="428"/>
                    <a:pt x="91" y="466"/>
                  </a:cubicBezTo>
                  <a:cubicBezTo>
                    <a:pt x="109" y="509"/>
                    <a:pt x="138" y="546"/>
                    <a:pt x="177" y="580"/>
                  </a:cubicBezTo>
                  <a:cubicBezTo>
                    <a:pt x="214" y="618"/>
                    <a:pt x="262" y="646"/>
                    <a:pt x="313" y="660"/>
                  </a:cubicBezTo>
                  <a:cubicBezTo>
                    <a:pt x="340" y="667"/>
                    <a:pt x="367" y="671"/>
                    <a:pt x="394" y="671"/>
                  </a:cubicBezTo>
                  <a:cubicBezTo>
                    <a:pt x="422" y="671"/>
                    <a:pt x="449" y="667"/>
                    <a:pt x="475" y="660"/>
                  </a:cubicBezTo>
                  <a:lnTo>
                    <a:pt x="494" y="656"/>
                  </a:lnTo>
                  <a:lnTo>
                    <a:pt x="513" y="651"/>
                  </a:lnTo>
                  <a:lnTo>
                    <a:pt x="551" y="642"/>
                  </a:lnTo>
                  <a:cubicBezTo>
                    <a:pt x="575" y="632"/>
                    <a:pt x="598" y="618"/>
                    <a:pt x="622" y="609"/>
                  </a:cubicBezTo>
                  <a:cubicBezTo>
                    <a:pt x="670" y="580"/>
                    <a:pt x="707" y="546"/>
                    <a:pt x="740" y="509"/>
                  </a:cubicBezTo>
                  <a:cubicBezTo>
                    <a:pt x="760" y="485"/>
                    <a:pt x="775" y="466"/>
                    <a:pt x="784" y="447"/>
                  </a:cubicBezTo>
                  <a:cubicBezTo>
                    <a:pt x="793" y="423"/>
                    <a:pt x="808" y="404"/>
                    <a:pt x="812" y="381"/>
                  </a:cubicBezTo>
                  <a:cubicBezTo>
                    <a:pt x="832" y="338"/>
                    <a:pt x="841" y="296"/>
                    <a:pt x="845" y="257"/>
                  </a:cubicBezTo>
                  <a:cubicBezTo>
                    <a:pt x="850" y="219"/>
                    <a:pt x="850" y="182"/>
                    <a:pt x="850" y="153"/>
                  </a:cubicBezTo>
                  <a:cubicBezTo>
                    <a:pt x="850" y="119"/>
                    <a:pt x="850" y="91"/>
                    <a:pt x="845" y="68"/>
                  </a:cubicBezTo>
                  <a:cubicBezTo>
                    <a:pt x="841" y="25"/>
                    <a:pt x="832" y="1"/>
                    <a:pt x="832" y="1"/>
                  </a:cubicBezTo>
                  <a:close/>
                </a:path>
              </a:pathLst>
            </a:custGeom>
            <a:solidFill>
              <a:srgbClr val="081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526;p26">
              <a:extLst>
                <a:ext uri="{FF2B5EF4-FFF2-40B4-BE49-F238E27FC236}">
                  <a16:creationId xmlns:a16="http://schemas.microsoft.com/office/drawing/2014/main" id="{B36E2AE0-F6A5-F84A-CDAF-7E6E58EE635F}"/>
                </a:ext>
              </a:extLst>
            </p:cNvPr>
            <p:cNvSpPr/>
            <p:nvPr/>
          </p:nvSpPr>
          <p:spPr>
            <a:xfrm>
              <a:off x="8262494" y="3934934"/>
              <a:ext cx="25914" cy="20488"/>
            </a:xfrm>
            <a:custGeom>
              <a:avLst/>
              <a:gdLst/>
              <a:ahLst/>
              <a:cxnLst/>
              <a:rect l="l" t="t" r="r" b="b"/>
              <a:pathLst>
                <a:path w="850" h="672" extrusionOk="0">
                  <a:moveTo>
                    <a:pt x="836" y="0"/>
                  </a:moveTo>
                  <a:lnTo>
                    <a:pt x="836" y="72"/>
                  </a:lnTo>
                  <a:lnTo>
                    <a:pt x="836" y="153"/>
                  </a:lnTo>
                  <a:cubicBezTo>
                    <a:pt x="831" y="167"/>
                    <a:pt x="831" y="186"/>
                    <a:pt x="827" y="200"/>
                  </a:cubicBezTo>
                  <a:cubicBezTo>
                    <a:pt x="827" y="219"/>
                    <a:pt x="821" y="238"/>
                    <a:pt x="816" y="257"/>
                  </a:cubicBezTo>
                  <a:cubicBezTo>
                    <a:pt x="812" y="291"/>
                    <a:pt x="798" y="333"/>
                    <a:pt x="783" y="370"/>
                  </a:cubicBezTo>
                  <a:cubicBezTo>
                    <a:pt x="774" y="390"/>
                    <a:pt x="759" y="409"/>
                    <a:pt x="750" y="427"/>
                  </a:cubicBezTo>
                  <a:cubicBezTo>
                    <a:pt x="741" y="447"/>
                    <a:pt x="726" y="466"/>
                    <a:pt x="713" y="480"/>
                  </a:cubicBezTo>
                  <a:cubicBezTo>
                    <a:pt x="693" y="499"/>
                    <a:pt x="679" y="519"/>
                    <a:pt x="660" y="528"/>
                  </a:cubicBezTo>
                  <a:cubicBezTo>
                    <a:pt x="641" y="541"/>
                    <a:pt x="622" y="561"/>
                    <a:pt x="603" y="570"/>
                  </a:cubicBezTo>
                  <a:cubicBezTo>
                    <a:pt x="579" y="580"/>
                    <a:pt x="565" y="589"/>
                    <a:pt x="536" y="598"/>
                  </a:cubicBezTo>
                  <a:lnTo>
                    <a:pt x="499" y="609"/>
                  </a:lnTo>
                  <a:lnTo>
                    <a:pt x="485" y="613"/>
                  </a:lnTo>
                  <a:lnTo>
                    <a:pt x="466" y="618"/>
                  </a:lnTo>
                  <a:cubicBezTo>
                    <a:pt x="442" y="622"/>
                    <a:pt x="418" y="625"/>
                    <a:pt x="394" y="625"/>
                  </a:cubicBezTo>
                  <a:cubicBezTo>
                    <a:pt x="371" y="625"/>
                    <a:pt x="347" y="622"/>
                    <a:pt x="323" y="618"/>
                  </a:cubicBezTo>
                  <a:cubicBezTo>
                    <a:pt x="280" y="609"/>
                    <a:pt x="238" y="585"/>
                    <a:pt x="205" y="552"/>
                  </a:cubicBezTo>
                  <a:cubicBezTo>
                    <a:pt x="137" y="495"/>
                    <a:pt x="95" y="414"/>
                    <a:pt x="67" y="342"/>
                  </a:cubicBezTo>
                  <a:cubicBezTo>
                    <a:pt x="43" y="271"/>
                    <a:pt x="24" y="210"/>
                    <a:pt x="14" y="167"/>
                  </a:cubicBezTo>
                  <a:cubicBezTo>
                    <a:pt x="5" y="125"/>
                    <a:pt x="1" y="96"/>
                    <a:pt x="1" y="96"/>
                  </a:cubicBezTo>
                  <a:lnTo>
                    <a:pt x="1" y="96"/>
                  </a:lnTo>
                  <a:cubicBezTo>
                    <a:pt x="1" y="96"/>
                    <a:pt x="1" y="125"/>
                    <a:pt x="5" y="167"/>
                  </a:cubicBezTo>
                  <a:cubicBezTo>
                    <a:pt x="10" y="210"/>
                    <a:pt x="19" y="276"/>
                    <a:pt x="43" y="352"/>
                  </a:cubicBezTo>
                  <a:cubicBezTo>
                    <a:pt x="52" y="390"/>
                    <a:pt x="71" y="427"/>
                    <a:pt x="91" y="471"/>
                  </a:cubicBezTo>
                  <a:cubicBezTo>
                    <a:pt x="115" y="508"/>
                    <a:pt x="137" y="552"/>
                    <a:pt x="176" y="585"/>
                  </a:cubicBezTo>
                  <a:cubicBezTo>
                    <a:pt x="214" y="618"/>
                    <a:pt x="262" y="651"/>
                    <a:pt x="314" y="661"/>
                  </a:cubicBezTo>
                  <a:cubicBezTo>
                    <a:pt x="342" y="668"/>
                    <a:pt x="372" y="672"/>
                    <a:pt x="402" y="672"/>
                  </a:cubicBezTo>
                  <a:cubicBezTo>
                    <a:pt x="427" y="672"/>
                    <a:pt x="451" y="670"/>
                    <a:pt x="475" y="666"/>
                  </a:cubicBezTo>
                  <a:lnTo>
                    <a:pt x="494" y="661"/>
                  </a:lnTo>
                  <a:lnTo>
                    <a:pt x="513" y="655"/>
                  </a:lnTo>
                  <a:lnTo>
                    <a:pt x="551" y="642"/>
                  </a:lnTo>
                  <a:cubicBezTo>
                    <a:pt x="575" y="637"/>
                    <a:pt x="599" y="622"/>
                    <a:pt x="622" y="609"/>
                  </a:cubicBezTo>
                  <a:cubicBezTo>
                    <a:pt x="674" y="585"/>
                    <a:pt x="713" y="547"/>
                    <a:pt x="746" y="508"/>
                  </a:cubicBezTo>
                  <a:cubicBezTo>
                    <a:pt x="759" y="490"/>
                    <a:pt x="774" y="466"/>
                    <a:pt x="783" y="447"/>
                  </a:cubicBezTo>
                  <a:cubicBezTo>
                    <a:pt x="792" y="423"/>
                    <a:pt x="807" y="405"/>
                    <a:pt x="812" y="385"/>
                  </a:cubicBezTo>
                  <a:cubicBezTo>
                    <a:pt x="831" y="337"/>
                    <a:pt x="840" y="300"/>
                    <a:pt x="845" y="262"/>
                  </a:cubicBezTo>
                  <a:cubicBezTo>
                    <a:pt x="849" y="219"/>
                    <a:pt x="849" y="186"/>
                    <a:pt x="849" y="153"/>
                  </a:cubicBezTo>
                  <a:cubicBezTo>
                    <a:pt x="849" y="120"/>
                    <a:pt x="849" y="96"/>
                    <a:pt x="845" y="72"/>
                  </a:cubicBezTo>
                  <a:cubicBezTo>
                    <a:pt x="840" y="24"/>
                    <a:pt x="836" y="0"/>
                    <a:pt x="836" y="0"/>
                  </a:cubicBezTo>
                  <a:close/>
                </a:path>
              </a:pathLst>
            </a:custGeom>
            <a:solidFill>
              <a:srgbClr val="081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527;p26">
              <a:extLst>
                <a:ext uri="{FF2B5EF4-FFF2-40B4-BE49-F238E27FC236}">
                  <a16:creationId xmlns:a16="http://schemas.microsoft.com/office/drawing/2014/main" id="{419E3E81-1E01-F8E9-1159-E2DC6169F28D}"/>
                </a:ext>
              </a:extLst>
            </p:cNvPr>
            <p:cNvSpPr/>
            <p:nvPr/>
          </p:nvSpPr>
          <p:spPr>
            <a:xfrm>
              <a:off x="8250634" y="3922220"/>
              <a:ext cx="20000" cy="54999"/>
            </a:xfrm>
            <a:custGeom>
              <a:avLst/>
              <a:gdLst/>
              <a:ahLst/>
              <a:cxnLst/>
              <a:rect l="l" t="t" r="r" b="b"/>
              <a:pathLst>
                <a:path w="656" h="1804" extrusionOk="0">
                  <a:moveTo>
                    <a:pt x="0" y="0"/>
                  </a:moveTo>
                  <a:cubicBezTo>
                    <a:pt x="42" y="138"/>
                    <a:pt x="90" y="275"/>
                    <a:pt x="138" y="413"/>
                  </a:cubicBezTo>
                  <a:cubicBezTo>
                    <a:pt x="180" y="546"/>
                    <a:pt x="228" y="684"/>
                    <a:pt x="276" y="816"/>
                  </a:cubicBezTo>
                  <a:cubicBezTo>
                    <a:pt x="371" y="1076"/>
                    <a:pt x="467" y="1335"/>
                    <a:pt x="566" y="1591"/>
                  </a:cubicBezTo>
                  <a:lnTo>
                    <a:pt x="566" y="1591"/>
                  </a:lnTo>
                  <a:cubicBezTo>
                    <a:pt x="553" y="1595"/>
                    <a:pt x="540" y="1599"/>
                    <a:pt x="526" y="1604"/>
                  </a:cubicBezTo>
                  <a:cubicBezTo>
                    <a:pt x="504" y="1613"/>
                    <a:pt x="480" y="1619"/>
                    <a:pt x="456" y="1628"/>
                  </a:cubicBezTo>
                  <a:cubicBezTo>
                    <a:pt x="408" y="1642"/>
                    <a:pt x="361" y="1661"/>
                    <a:pt x="313" y="1681"/>
                  </a:cubicBezTo>
                  <a:cubicBezTo>
                    <a:pt x="266" y="1699"/>
                    <a:pt x="219" y="1718"/>
                    <a:pt x="171" y="1737"/>
                  </a:cubicBezTo>
                  <a:cubicBezTo>
                    <a:pt x="147" y="1747"/>
                    <a:pt x="123" y="1761"/>
                    <a:pt x="105" y="1771"/>
                  </a:cubicBezTo>
                  <a:cubicBezTo>
                    <a:pt x="81" y="1780"/>
                    <a:pt x="57" y="1794"/>
                    <a:pt x="33" y="1804"/>
                  </a:cubicBezTo>
                  <a:cubicBezTo>
                    <a:pt x="62" y="1804"/>
                    <a:pt x="86" y="1799"/>
                    <a:pt x="110" y="1794"/>
                  </a:cubicBezTo>
                  <a:cubicBezTo>
                    <a:pt x="133" y="1790"/>
                    <a:pt x="162" y="1784"/>
                    <a:pt x="185" y="1775"/>
                  </a:cubicBezTo>
                  <a:cubicBezTo>
                    <a:pt x="233" y="1766"/>
                    <a:pt x="285" y="1756"/>
                    <a:pt x="333" y="1742"/>
                  </a:cubicBezTo>
                  <a:cubicBezTo>
                    <a:pt x="380" y="1727"/>
                    <a:pt x="427" y="1709"/>
                    <a:pt x="480" y="1694"/>
                  </a:cubicBezTo>
                  <a:cubicBezTo>
                    <a:pt x="504" y="1685"/>
                    <a:pt x="526" y="1681"/>
                    <a:pt x="550" y="1670"/>
                  </a:cubicBezTo>
                  <a:cubicBezTo>
                    <a:pt x="574" y="1661"/>
                    <a:pt x="598" y="1652"/>
                    <a:pt x="622" y="1642"/>
                  </a:cubicBezTo>
                  <a:lnTo>
                    <a:pt x="655" y="1633"/>
                  </a:lnTo>
                  <a:lnTo>
                    <a:pt x="640" y="1600"/>
                  </a:lnTo>
                  <a:cubicBezTo>
                    <a:pt x="532" y="1334"/>
                    <a:pt x="423" y="1068"/>
                    <a:pt x="318" y="802"/>
                  </a:cubicBezTo>
                  <a:lnTo>
                    <a:pt x="0" y="0"/>
                  </a:lnTo>
                  <a:close/>
                </a:path>
              </a:pathLst>
            </a:custGeom>
            <a:solidFill>
              <a:srgbClr val="E269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528;p26">
              <a:extLst>
                <a:ext uri="{FF2B5EF4-FFF2-40B4-BE49-F238E27FC236}">
                  <a16:creationId xmlns:a16="http://schemas.microsoft.com/office/drawing/2014/main" id="{D89ABE9F-5886-1439-6D4F-69795F569EB7}"/>
                </a:ext>
              </a:extLst>
            </p:cNvPr>
            <p:cNvSpPr/>
            <p:nvPr/>
          </p:nvSpPr>
          <p:spPr>
            <a:xfrm>
              <a:off x="8219781" y="3991518"/>
              <a:ext cx="57926" cy="12957"/>
            </a:xfrm>
            <a:custGeom>
              <a:avLst/>
              <a:gdLst/>
              <a:ahLst/>
              <a:cxnLst/>
              <a:rect l="l" t="t" r="r" b="b"/>
              <a:pathLst>
                <a:path w="1900" h="425" extrusionOk="0">
                  <a:moveTo>
                    <a:pt x="1" y="1"/>
                  </a:moveTo>
                  <a:cubicBezTo>
                    <a:pt x="1" y="1"/>
                    <a:pt x="533" y="425"/>
                    <a:pt x="1126" y="425"/>
                  </a:cubicBezTo>
                  <a:cubicBezTo>
                    <a:pt x="1385" y="425"/>
                    <a:pt x="1657" y="344"/>
                    <a:pt x="1900" y="109"/>
                  </a:cubicBezTo>
                  <a:lnTo>
                    <a:pt x="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529;p26">
              <a:extLst>
                <a:ext uri="{FF2B5EF4-FFF2-40B4-BE49-F238E27FC236}">
                  <a16:creationId xmlns:a16="http://schemas.microsoft.com/office/drawing/2014/main" id="{55A6A7A6-1E18-66CD-89A2-D9D8178C346B}"/>
                </a:ext>
              </a:extLst>
            </p:cNvPr>
            <p:cNvSpPr/>
            <p:nvPr/>
          </p:nvSpPr>
          <p:spPr>
            <a:xfrm>
              <a:off x="8130818" y="3929293"/>
              <a:ext cx="30427" cy="57469"/>
            </a:xfrm>
            <a:custGeom>
              <a:avLst/>
              <a:gdLst/>
              <a:ahLst/>
              <a:cxnLst/>
              <a:rect l="l" t="t" r="r" b="b"/>
              <a:pathLst>
                <a:path w="998" h="1885" extrusionOk="0">
                  <a:moveTo>
                    <a:pt x="563" y="0"/>
                  </a:moveTo>
                  <a:cubicBezTo>
                    <a:pt x="316" y="0"/>
                    <a:pt x="1" y="97"/>
                    <a:pt x="24" y="599"/>
                  </a:cubicBezTo>
                  <a:cubicBezTo>
                    <a:pt x="57" y="1296"/>
                    <a:pt x="494" y="1757"/>
                    <a:pt x="997" y="1885"/>
                  </a:cubicBezTo>
                  <a:lnTo>
                    <a:pt x="846" y="38"/>
                  </a:lnTo>
                  <a:cubicBezTo>
                    <a:pt x="846" y="38"/>
                    <a:pt x="718" y="0"/>
                    <a:pt x="563" y="0"/>
                  </a:cubicBezTo>
                  <a:close/>
                </a:path>
              </a:pathLst>
            </a:custGeom>
            <a:solidFill>
              <a:srgbClr val="FFB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530;p26">
              <a:extLst>
                <a:ext uri="{FF2B5EF4-FFF2-40B4-BE49-F238E27FC236}">
                  <a16:creationId xmlns:a16="http://schemas.microsoft.com/office/drawing/2014/main" id="{43B5FC79-026F-0CB2-68CD-E4EA4DDEF55A}"/>
                </a:ext>
              </a:extLst>
            </p:cNvPr>
            <p:cNvSpPr/>
            <p:nvPr/>
          </p:nvSpPr>
          <p:spPr>
            <a:xfrm>
              <a:off x="8138165" y="3935086"/>
              <a:ext cx="16402" cy="41402"/>
            </a:xfrm>
            <a:custGeom>
              <a:avLst/>
              <a:gdLst/>
              <a:ahLst/>
              <a:cxnLst/>
              <a:rect l="l" t="t" r="r" b="b"/>
              <a:pathLst>
                <a:path w="538" h="1358" extrusionOk="0">
                  <a:moveTo>
                    <a:pt x="257" y="1"/>
                  </a:moveTo>
                  <a:cubicBezTo>
                    <a:pt x="248" y="1"/>
                    <a:pt x="234" y="6"/>
                    <a:pt x="224" y="10"/>
                  </a:cubicBezTo>
                  <a:lnTo>
                    <a:pt x="220" y="10"/>
                  </a:lnTo>
                  <a:lnTo>
                    <a:pt x="215" y="15"/>
                  </a:lnTo>
                  <a:lnTo>
                    <a:pt x="210" y="15"/>
                  </a:lnTo>
                  <a:lnTo>
                    <a:pt x="200" y="24"/>
                  </a:lnTo>
                  <a:lnTo>
                    <a:pt x="177" y="34"/>
                  </a:lnTo>
                  <a:cubicBezTo>
                    <a:pt x="158" y="48"/>
                    <a:pt x="143" y="63"/>
                    <a:pt x="130" y="72"/>
                  </a:cubicBezTo>
                  <a:cubicBezTo>
                    <a:pt x="115" y="86"/>
                    <a:pt x="101" y="100"/>
                    <a:pt x="92" y="115"/>
                  </a:cubicBezTo>
                  <a:cubicBezTo>
                    <a:pt x="82" y="133"/>
                    <a:pt x="68" y="148"/>
                    <a:pt x="64" y="166"/>
                  </a:cubicBezTo>
                  <a:cubicBezTo>
                    <a:pt x="25" y="233"/>
                    <a:pt x="11" y="304"/>
                    <a:pt x="7" y="376"/>
                  </a:cubicBezTo>
                  <a:cubicBezTo>
                    <a:pt x="1" y="446"/>
                    <a:pt x="1" y="518"/>
                    <a:pt x="16" y="589"/>
                  </a:cubicBezTo>
                  <a:cubicBezTo>
                    <a:pt x="16" y="518"/>
                    <a:pt x="20" y="446"/>
                    <a:pt x="35" y="380"/>
                  </a:cubicBezTo>
                  <a:cubicBezTo>
                    <a:pt x="40" y="343"/>
                    <a:pt x="49" y="309"/>
                    <a:pt x="58" y="280"/>
                  </a:cubicBezTo>
                  <a:cubicBezTo>
                    <a:pt x="73" y="247"/>
                    <a:pt x="86" y="214"/>
                    <a:pt x="101" y="186"/>
                  </a:cubicBezTo>
                  <a:cubicBezTo>
                    <a:pt x="110" y="172"/>
                    <a:pt x="121" y="162"/>
                    <a:pt x="130" y="148"/>
                  </a:cubicBezTo>
                  <a:cubicBezTo>
                    <a:pt x="143" y="133"/>
                    <a:pt x="154" y="124"/>
                    <a:pt x="163" y="115"/>
                  </a:cubicBezTo>
                  <a:lnTo>
                    <a:pt x="200" y="86"/>
                  </a:lnTo>
                  <a:lnTo>
                    <a:pt x="248" y="67"/>
                  </a:lnTo>
                  <a:cubicBezTo>
                    <a:pt x="257" y="64"/>
                    <a:pt x="265" y="62"/>
                    <a:pt x="273" y="62"/>
                  </a:cubicBezTo>
                  <a:cubicBezTo>
                    <a:pt x="288" y="62"/>
                    <a:pt x="302" y="67"/>
                    <a:pt x="314" y="76"/>
                  </a:cubicBezTo>
                  <a:cubicBezTo>
                    <a:pt x="334" y="96"/>
                    <a:pt x="353" y="124"/>
                    <a:pt x="362" y="152"/>
                  </a:cubicBezTo>
                  <a:cubicBezTo>
                    <a:pt x="390" y="214"/>
                    <a:pt x="410" y="280"/>
                    <a:pt x="419" y="347"/>
                  </a:cubicBezTo>
                  <a:cubicBezTo>
                    <a:pt x="434" y="418"/>
                    <a:pt x="443" y="485"/>
                    <a:pt x="452" y="556"/>
                  </a:cubicBezTo>
                  <a:cubicBezTo>
                    <a:pt x="466" y="687"/>
                    <a:pt x="475" y="819"/>
                    <a:pt x="480" y="955"/>
                  </a:cubicBezTo>
                  <a:lnTo>
                    <a:pt x="480" y="955"/>
                  </a:lnTo>
                  <a:lnTo>
                    <a:pt x="438" y="974"/>
                  </a:lnTo>
                  <a:cubicBezTo>
                    <a:pt x="428" y="978"/>
                    <a:pt x="414" y="983"/>
                    <a:pt x="405" y="987"/>
                  </a:cubicBezTo>
                  <a:lnTo>
                    <a:pt x="377" y="1007"/>
                  </a:lnTo>
                  <a:cubicBezTo>
                    <a:pt x="367" y="1016"/>
                    <a:pt x="357" y="1020"/>
                    <a:pt x="348" y="1031"/>
                  </a:cubicBezTo>
                  <a:cubicBezTo>
                    <a:pt x="338" y="1035"/>
                    <a:pt x="329" y="1044"/>
                    <a:pt x="324" y="1055"/>
                  </a:cubicBezTo>
                  <a:cubicBezTo>
                    <a:pt x="314" y="1064"/>
                    <a:pt x="305" y="1073"/>
                    <a:pt x="300" y="1083"/>
                  </a:cubicBezTo>
                  <a:cubicBezTo>
                    <a:pt x="296" y="1097"/>
                    <a:pt x="291" y="1106"/>
                    <a:pt x="286" y="1121"/>
                  </a:cubicBezTo>
                  <a:cubicBezTo>
                    <a:pt x="281" y="1130"/>
                    <a:pt x="281" y="1145"/>
                    <a:pt x="281" y="1154"/>
                  </a:cubicBezTo>
                  <a:lnTo>
                    <a:pt x="281" y="1191"/>
                  </a:lnTo>
                  <a:cubicBezTo>
                    <a:pt x="286" y="1202"/>
                    <a:pt x="286" y="1215"/>
                    <a:pt x="291" y="1225"/>
                  </a:cubicBezTo>
                  <a:cubicBezTo>
                    <a:pt x="296" y="1235"/>
                    <a:pt x="300" y="1248"/>
                    <a:pt x="310" y="1259"/>
                  </a:cubicBezTo>
                  <a:cubicBezTo>
                    <a:pt x="320" y="1277"/>
                    <a:pt x="334" y="1296"/>
                    <a:pt x="348" y="1311"/>
                  </a:cubicBezTo>
                  <a:cubicBezTo>
                    <a:pt x="367" y="1329"/>
                    <a:pt x="381" y="1344"/>
                    <a:pt x="400" y="1358"/>
                  </a:cubicBezTo>
                  <a:cubicBezTo>
                    <a:pt x="386" y="1339"/>
                    <a:pt x="371" y="1325"/>
                    <a:pt x="357" y="1305"/>
                  </a:cubicBezTo>
                  <a:cubicBezTo>
                    <a:pt x="343" y="1287"/>
                    <a:pt x="334" y="1268"/>
                    <a:pt x="324" y="1248"/>
                  </a:cubicBezTo>
                  <a:cubicBezTo>
                    <a:pt x="320" y="1239"/>
                    <a:pt x="314" y="1230"/>
                    <a:pt x="314" y="1220"/>
                  </a:cubicBezTo>
                  <a:cubicBezTo>
                    <a:pt x="310" y="1211"/>
                    <a:pt x="310" y="1197"/>
                    <a:pt x="310" y="1187"/>
                  </a:cubicBezTo>
                  <a:cubicBezTo>
                    <a:pt x="305" y="1178"/>
                    <a:pt x="310" y="1169"/>
                    <a:pt x="310" y="1158"/>
                  </a:cubicBezTo>
                  <a:cubicBezTo>
                    <a:pt x="310" y="1149"/>
                    <a:pt x="314" y="1140"/>
                    <a:pt x="314" y="1130"/>
                  </a:cubicBezTo>
                  <a:cubicBezTo>
                    <a:pt x="320" y="1121"/>
                    <a:pt x="329" y="1112"/>
                    <a:pt x="334" y="1106"/>
                  </a:cubicBezTo>
                  <a:cubicBezTo>
                    <a:pt x="338" y="1097"/>
                    <a:pt x="343" y="1092"/>
                    <a:pt x="353" y="1083"/>
                  </a:cubicBezTo>
                  <a:cubicBezTo>
                    <a:pt x="357" y="1073"/>
                    <a:pt x="367" y="1068"/>
                    <a:pt x="377" y="1064"/>
                  </a:cubicBezTo>
                  <a:cubicBezTo>
                    <a:pt x="386" y="1059"/>
                    <a:pt x="390" y="1049"/>
                    <a:pt x="400" y="1044"/>
                  </a:cubicBezTo>
                  <a:lnTo>
                    <a:pt x="428" y="1031"/>
                  </a:lnTo>
                  <a:cubicBezTo>
                    <a:pt x="438" y="1026"/>
                    <a:pt x="447" y="1020"/>
                    <a:pt x="457" y="1020"/>
                  </a:cubicBezTo>
                  <a:lnTo>
                    <a:pt x="519" y="998"/>
                  </a:lnTo>
                  <a:lnTo>
                    <a:pt x="537" y="992"/>
                  </a:lnTo>
                  <a:lnTo>
                    <a:pt x="537" y="974"/>
                  </a:lnTo>
                  <a:cubicBezTo>
                    <a:pt x="537" y="902"/>
                    <a:pt x="537" y="831"/>
                    <a:pt x="533" y="760"/>
                  </a:cubicBezTo>
                  <a:cubicBezTo>
                    <a:pt x="533" y="689"/>
                    <a:pt x="528" y="617"/>
                    <a:pt x="519" y="547"/>
                  </a:cubicBezTo>
                  <a:cubicBezTo>
                    <a:pt x="513" y="475"/>
                    <a:pt x="504" y="404"/>
                    <a:pt x="491" y="332"/>
                  </a:cubicBezTo>
                  <a:cubicBezTo>
                    <a:pt x="476" y="266"/>
                    <a:pt x="457" y="195"/>
                    <a:pt x="423" y="124"/>
                  </a:cubicBezTo>
                  <a:cubicBezTo>
                    <a:pt x="410" y="91"/>
                    <a:pt x="390" y="58"/>
                    <a:pt x="353" y="29"/>
                  </a:cubicBezTo>
                  <a:cubicBezTo>
                    <a:pt x="338" y="15"/>
                    <a:pt x="314" y="6"/>
                    <a:pt x="291" y="1"/>
                  </a:cubicBezTo>
                  <a:close/>
                </a:path>
              </a:pathLst>
            </a:custGeom>
            <a:solidFill>
              <a:srgbClr val="E269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531;p26">
              <a:extLst>
                <a:ext uri="{FF2B5EF4-FFF2-40B4-BE49-F238E27FC236}">
                  <a16:creationId xmlns:a16="http://schemas.microsoft.com/office/drawing/2014/main" id="{CC9DD6F4-AB5B-2B2D-332F-707B8FE7A943}"/>
                </a:ext>
              </a:extLst>
            </p:cNvPr>
            <p:cNvSpPr/>
            <p:nvPr/>
          </p:nvSpPr>
          <p:spPr>
            <a:xfrm>
              <a:off x="8347127" y="3763076"/>
              <a:ext cx="275973" cy="250851"/>
            </a:xfrm>
            <a:custGeom>
              <a:avLst/>
              <a:gdLst/>
              <a:ahLst/>
              <a:cxnLst/>
              <a:rect l="l" t="t" r="r" b="b"/>
              <a:pathLst>
                <a:path w="9052" h="8228" extrusionOk="0">
                  <a:moveTo>
                    <a:pt x="4522" y="0"/>
                  </a:moveTo>
                  <a:cubicBezTo>
                    <a:pt x="2660" y="0"/>
                    <a:pt x="973" y="1274"/>
                    <a:pt x="522" y="3166"/>
                  </a:cubicBezTo>
                  <a:cubicBezTo>
                    <a:pt x="1" y="5372"/>
                    <a:pt x="1363" y="7589"/>
                    <a:pt x="3575" y="8115"/>
                  </a:cubicBezTo>
                  <a:cubicBezTo>
                    <a:pt x="3895" y="8191"/>
                    <a:pt x="4215" y="8228"/>
                    <a:pt x="4531" y="8228"/>
                  </a:cubicBezTo>
                  <a:cubicBezTo>
                    <a:pt x="6389" y="8228"/>
                    <a:pt x="8074" y="6955"/>
                    <a:pt x="8524" y="5068"/>
                  </a:cubicBezTo>
                  <a:cubicBezTo>
                    <a:pt x="9052" y="2857"/>
                    <a:pt x="7685" y="640"/>
                    <a:pt x="5477" y="113"/>
                  </a:cubicBezTo>
                  <a:cubicBezTo>
                    <a:pt x="5157" y="37"/>
                    <a:pt x="4837" y="0"/>
                    <a:pt x="45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532;p26">
              <a:extLst>
                <a:ext uri="{FF2B5EF4-FFF2-40B4-BE49-F238E27FC236}">
                  <a16:creationId xmlns:a16="http://schemas.microsoft.com/office/drawing/2014/main" id="{AB371E2A-529E-079C-6696-37527E631FDB}"/>
                </a:ext>
              </a:extLst>
            </p:cNvPr>
            <p:cNvSpPr/>
            <p:nvPr/>
          </p:nvSpPr>
          <p:spPr>
            <a:xfrm>
              <a:off x="8356273" y="3941885"/>
              <a:ext cx="73231" cy="59786"/>
            </a:xfrm>
            <a:custGeom>
              <a:avLst/>
              <a:gdLst/>
              <a:ahLst/>
              <a:cxnLst/>
              <a:rect l="l" t="t" r="r" b="b"/>
              <a:pathLst>
                <a:path w="2402" h="1961" extrusionOk="0">
                  <a:moveTo>
                    <a:pt x="1253" y="0"/>
                  </a:moveTo>
                  <a:lnTo>
                    <a:pt x="0" y="1960"/>
                  </a:lnTo>
                  <a:lnTo>
                    <a:pt x="2401" y="959"/>
                  </a:lnTo>
                  <a:lnTo>
                    <a:pt x="125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533;p26">
              <a:extLst>
                <a:ext uri="{FF2B5EF4-FFF2-40B4-BE49-F238E27FC236}">
                  <a16:creationId xmlns:a16="http://schemas.microsoft.com/office/drawing/2014/main" id="{65D555A4-FDF1-A9C3-1F7A-7524473566F9}"/>
                </a:ext>
              </a:extLst>
            </p:cNvPr>
            <p:cNvSpPr/>
            <p:nvPr/>
          </p:nvSpPr>
          <p:spPr>
            <a:xfrm>
              <a:off x="8463467" y="3823105"/>
              <a:ext cx="47042" cy="120700"/>
            </a:xfrm>
            <a:custGeom>
              <a:avLst/>
              <a:gdLst/>
              <a:ahLst/>
              <a:cxnLst/>
              <a:rect l="l" t="t" r="r" b="b"/>
              <a:pathLst>
                <a:path w="1543" h="3959" extrusionOk="0">
                  <a:moveTo>
                    <a:pt x="1" y="0"/>
                  </a:moveTo>
                  <a:lnTo>
                    <a:pt x="1" y="3959"/>
                  </a:lnTo>
                  <a:lnTo>
                    <a:pt x="1543" y="3959"/>
                  </a:lnTo>
                  <a:lnTo>
                    <a:pt x="154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534;p26">
              <a:extLst>
                <a:ext uri="{FF2B5EF4-FFF2-40B4-BE49-F238E27FC236}">
                  <a16:creationId xmlns:a16="http://schemas.microsoft.com/office/drawing/2014/main" id="{C79A0019-D227-7637-1211-288DBA6F9870}"/>
                </a:ext>
              </a:extLst>
            </p:cNvPr>
            <p:cNvSpPr/>
            <p:nvPr/>
          </p:nvSpPr>
          <p:spPr>
            <a:xfrm>
              <a:off x="8426730" y="3859995"/>
              <a:ext cx="120700" cy="47042"/>
            </a:xfrm>
            <a:custGeom>
              <a:avLst/>
              <a:gdLst/>
              <a:ahLst/>
              <a:cxnLst/>
              <a:rect l="l" t="t" r="r" b="b"/>
              <a:pathLst>
                <a:path w="3959" h="1543" extrusionOk="0">
                  <a:moveTo>
                    <a:pt x="0" y="0"/>
                  </a:moveTo>
                  <a:lnTo>
                    <a:pt x="0" y="1542"/>
                  </a:lnTo>
                  <a:lnTo>
                    <a:pt x="3959" y="1542"/>
                  </a:lnTo>
                  <a:lnTo>
                    <a:pt x="395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 name="Google Shape;1535;p26">
            <a:extLst>
              <a:ext uri="{FF2B5EF4-FFF2-40B4-BE49-F238E27FC236}">
                <a16:creationId xmlns:a16="http://schemas.microsoft.com/office/drawing/2014/main" id="{F475BD2D-0443-8AE0-FA76-DCB22A50C1F1}"/>
              </a:ext>
            </a:extLst>
          </p:cNvPr>
          <p:cNvGrpSpPr/>
          <p:nvPr/>
        </p:nvGrpSpPr>
        <p:grpSpPr>
          <a:xfrm rot="-4969207" flipH="1">
            <a:off x="354033" y="3003749"/>
            <a:ext cx="634228" cy="447624"/>
            <a:chOff x="6057150" y="6017870"/>
            <a:chExt cx="132712" cy="93658"/>
          </a:xfrm>
        </p:grpSpPr>
        <p:sp>
          <p:nvSpPr>
            <p:cNvPr id="43" name="Google Shape;1536;p26">
              <a:extLst>
                <a:ext uri="{FF2B5EF4-FFF2-40B4-BE49-F238E27FC236}">
                  <a16:creationId xmlns:a16="http://schemas.microsoft.com/office/drawing/2014/main" id="{0C8C01A8-333D-5FCE-2D7E-A5609884AB49}"/>
                </a:ext>
              </a:extLst>
            </p:cNvPr>
            <p:cNvSpPr/>
            <p:nvPr/>
          </p:nvSpPr>
          <p:spPr>
            <a:xfrm>
              <a:off x="6104009" y="6026742"/>
              <a:ext cx="85853" cy="84786"/>
            </a:xfrm>
            <a:custGeom>
              <a:avLst/>
              <a:gdLst/>
              <a:ahLst/>
              <a:cxnLst/>
              <a:rect l="l" t="t" r="r" b="b"/>
              <a:pathLst>
                <a:path w="2816" h="2781" extrusionOk="0">
                  <a:moveTo>
                    <a:pt x="883" y="1"/>
                  </a:moveTo>
                  <a:cubicBezTo>
                    <a:pt x="698" y="1"/>
                    <a:pt x="512" y="66"/>
                    <a:pt x="362" y="198"/>
                  </a:cubicBezTo>
                  <a:cubicBezTo>
                    <a:pt x="35" y="483"/>
                    <a:pt x="1" y="985"/>
                    <a:pt x="286" y="1313"/>
                  </a:cubicBezTo>
                  <a:lnTo>
                    <a:pt x="1339" y="2510"/>
                  </a:lnTo>
                  <a:cubicBezTo>
                    <a:pt x="1497" y="2690"/>
                    <a:pt x="1715" y="2781"/>
                    <a:pt x="1935" y="2781"/>
                  </a:cubicBezTo>
                  <a:cubicBezTo>
                    <a:pt x="2120" y="2781"/>
                    <a:pt x="2306" y="2716"/>
                    <a:pt x="2456" y="2586"/>
                  </a:cubicBezTo>
                  <a:cubicBezTo>
                    <a:pt x="2783" y="2295"/>
                    <a:pt x="2816" y="1798"/>
                    <a:pt x="2531" y="1470"/>
                  </a:cubicBezTo>
                  <a:lnTo>
                    <a:pt x="1477" y="269"/>
                  </a:lnTo>
                  <a:cubicBezTo>
                    <a:pt x="1320" y="92"/>
                    <a:pt x="1102" y="1"/>
                    <a:pt x="88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1537;p26">
              <a:extLst>
                <a:ext uri="{FF2B5EF4-FFF2-40B4-BE49-F238E27FC236}">
                  <a16:creationId xmlns:a16="http://schemas.microsoft.com/office/drawing/2014/main" id="{6D2062F0-4176-CDE5-C3ED-FFEBF2636572}"/>
                </a:ext>
              </a:extLst>
            </p:cNvPr>
            <p:cNvSpPr/>
            <p:nvPr/>
          </p:nvSpPr>
          <p:spPr>
            <a:xfrm>
              <a:off x="6057150" y="6017870"/>
              <a:ext cx="85822" cy="84816"/>
            </a:xfrm>
            <a:custGeom>
              <a:avLst/>
              <a:gdLst/>
              <a:ahLst/>
              <a:cxnLst/>
              <a:rect l="l" t="t" r="r" b="b"/>
              <a:pathLst>
                <a:path w="2815" h="2782" extrusionOk="0">
                  <a:moveTo>
                    <a:pt x="883" y="1"/>
                  </a:moveTo>
                  <a:cubicBezTo>
                    <a:pt x="698" y="1"/>
                    <a:pt x="508" y="67"/>
                    <a:pt x="361" y="194"/>
                  </a:cubicBezTo>
                  <a:cubicBezTo>
                    <a:pt x="34" y="485"/>
                    <a:pt x="0" y="983"/>
                    <a:pt x="285" y="1315"/>
                  </a:cubicBezTo>
                  <a:lnTo>
                    <a:pt x="826" y="1931"/>
                  </a:lnTo>
                  <a:lnTo>
                    <a:pt x="1339" y="2511"/>
                  </a:lnTo>
                  <a:cubicBezTo>
                    <a:pt x="1496" y="2691"/>
                    <a:pt x="1714" y="2781"/>
                    <a:pt x="1934" y="2781"/>
                  </a:cubicBezTo>
                  <a:cubicBezTo>
                    <a:pt x="2119" y="2781"/>
                    <a:pt x="2305" y="2717"/>
                    <a:pt x="2455" y="2586"/>
                  </a:cubicBezTo>
                  <a:cubicBezTo>
                    <a:pt x="2782" y="2297"/>
                    <a:pt x="2815" y="1799"/>
                    <a:pt x="2530" y="1467"/>
                  </a:cubicBezTo>
                  <a:lnTo>
                    <a:pt x="2013" y="883"/>
                  </a:lnTo>
                  <a:lnTo>
                    <a:pt x="1476" y="271"/>
                  </a:lnTo>
                  <a:cubicBezTo>
                    <a:pt x="1320" y="91"/>
                    <a:pt x="1102" y="1"/>
                    <a:pt x="883" y="1"/>
                  </a:cubicBezTo>
                  <a:close/>
                </a:path>
              </a:pathLst>
            </a:custGeom>
            <a:solidFill>
              <a:srgbClr val="FFAF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1538;p26">
              <a:extLst>
                <a:ext uri="{FF2B5EF4-FFF2-40B4-BE49-F238E27FC236}">
                  <a16:creationId xmlns:a16="http://schemas.microsoft.com/office/drawing/2014/main" id="{3D7D5F7F-E3D0-61DE-6079-142778EBFB1F}"/>
                </a:ext>
              </a:extLst>
            </p:cNvPr>
            <p:cNvSpPr/>
            <p:nvPr/>
          </p:nvSpPr>
          <p:spPr>
            <a:xfrm>
              <a:off x="6057150" y="6017870"/>
              <a:ext cx="61371" cy="58902"/>
            </a:xfrm>
            <a:custGeom>
              <a:avLst/>
              <a:gdLst/>
              <a:ahLst/>
              <a:cxnLst/>
              <a:rect l="l" t="t" r="r" b="b"/>
              <a:pathLst>
                <a:path w="2013" h="1932" extrusionOk="0">
                  <a:moveTo>
                    <a:pt x="883" y="1"/>
                  </a:moveTo>
                  <a:cubicBezTo>
                    <a:pt x="698" y="1"/>
                    <a:pt x="508" y="67"/>
                    <a:pt x="361" y="194"/>
                  </a:cubicBezTo>
                  <a:cubicBezTo>
                    <a:pt x="34" y="485"/>
                    <a:pt x="0" y="983"/>
                    <a:pt x="285" y="1315"/>
                  </a:cubicBezTo>
                  <a:lnTo>
                    <a:pt x="826" y="1931"/>
                  </a:lnTo>
                  <a:lnTo>
                    <a:pt x="2013" y="883"/>
                  </a:lnTo>
                  <a:lnTo>
                    <a:pt x="1476" y="271"/>
                  </a:lnTo>
                  <a:cubicBezTo>
                    <a:pt x="1320" y="91"/>
                    <a:pt x="1102" y="1"/>
                    <a:pt x="883" y="1"/>
                  </a:cubicBezTo>
                  <a:close/>
                </a:path>
              </a:pathLst>
            </a:custGeom>
            <a:solidFill>
              <a:srgbClr val="FF8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 name="Google Shape;1561;p26">
            <a:extLst>
              <a:ext uri="{FF2B5EF4-FFF2-40B4-BE49-F238E27FC236}">
                <a16:creationId xmlns:a16="http://schemas.microsoft.com/office/drawing/2014/main" id="{452E8462-2197-4C8D-F4D0-515F9A8A202E}"/>
              </a:ext>
            </a:extLst>
          </p:cNvPr>
          <p:cNvGrpSpPr/>
          <p:nvPr/>
        </p:nvGrpSpPr>
        <p:grpSpPr>
          <a:xfrm rot="4969171">
            <a:off x="723896" y="4035365"/>
            <a:ext cx="505069" cy="356465"/>
            <a:chOff x="6057150" y="6017870"/>
            <a:chExt cx="132712" cy="93658"/>
          </a:xfrm>
        </p:grpSpPr>
        <p:sp>
          <p:nvSpPr>
            <p:cNvPr id="47" name="Google Shape;1562;p26">
              <a:extLst>
                <a:ext uri="{FF2B5EF4-FFF2-40B4-BE49-F238E27FC236}">
                  <a16:creationId xmlns:a16="http://schemas.microsoft.com/office/drawing/2014/main" id="{E8311826-91E6-BC8B-AF9E-947A0789F2A6}"/>
                </a:ext>
              </a:extLst>
            </p:cNvPr>
            <p:cNvSpPr/>
            <p:nvPr/>
          </p:nvSpPr>
          <p:spPr>
            <a:xfrm>
              <a:off x="6104009" y="6026742"/>
              <a:ext cx="85853" cy="84786"/>
            </a:xfrm>
            <a:custGeom>
              <a:avLst/>
              <a:gdLst/>
              <a:ahLst/>
              <a:cxnLst/>
              <a:rect l="l" t="t" r="r" b="b"/>
              <a:pathLst>
                <a:path w="2816" h="2781" extrusionOk="0">
                  <a:moveTo>
                    <a:pt x="883" y="1"/>
                  </a:moveTo>
                  <a:cubicBezTo>
                    <a:pt x="698" y="1"/>
                    <a:pt x="512" y="66"/>
                    <a:pt x="362" y="198"/>
                  </a:cubicBezTo>
                  <a:cubicBezTo>
                    <a:pt x="35" y="483"/>
                    <a:pt x="1" y="985"/>
                    <a:pt x="286" y="1313"/>
                  </a:cubicBezTo>
                  <a:lnTo>
                    <a:pt x="1339" y="2510"/>
                  </a:lnTo>
                  <a:cubicBezTo>
                    <a:pt x="1497" y="2690"/>
                    <a:pt x="1715" y="2781"/>
                    <a:pt x="1935" y="2781"/>
                  </a:cubicBezTo>
                  <a:cubicBezTo>
                    <a:pt x="2120" y="2781"/>
                    <a:pt x="2306" y="2716"/>
                    <a:pt x="2456" y="2586"/>
                  </a:cubicBezTo>
                  <a:cubicBezTo>
                    <a:pt x="2783" y="2295"/>
                    <a:pt x="2816" y="1798"/>
                    <a:pt x="2531" y="1470"/>
                  </a:cubicBezTo>
                  <a:lnTo>
                    <a:pt x="1477" y="269"/>
                  </a:lnTo>
                  <a:cubicBezTo>
                    <a:pt x="1320" y="92"/>
                    <a:pt x="1102" y="1"/>
                    <a:pt x="88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563;p26">
              <a:extLst>
                <a:ext uri="{FF2B5EF4-FFF2-40B4-BE49-F238E27FC236}">
                  <a16:creationId xmlns:a16="http://schemas.microsoft.com/office/drawing/2014/main" id="{BA621DA9-3F6B-33E9-AD4A-E7B072294EFA}"/>
                </a:ext>
              </a:extLst>
            </p:cNvPr>
            <p:cNvSpPr/>
            <p:nvPr/>
          </p:nvSpPr>
          <p:spPr>
            <a:xfrm>
              <a:off x="6057150" y="6017870"/>
              <a:ext cx="85822" cy="84816"/>
            </a:xfrm>
            <a:custGeom>
              <a:avLst/>
              <a:gdLst/>
              <a:ahLst/>
              <a:cxnLst/>
              <a:rect l="l" t="t" r="r" b="b"/>
              <a:pathLst>
                <a:path w="2815" h="2782" extrusionOk="0">
                  <a:moveTo>
                    <a:pt x="883" y="1"/>
                  </a:moveTo>
                  <a:cubicBezTo>
                    <a:pt x="698" y="1"/>
                    <a:pt x="508" y="67"/>
                    <a:pt x="361" y="194"/>
                  </a:cubicBezTo>
                  <a:cubicBezTo>
                    <a:pt x="34" y="485"/>
                    <a:pt x="0" y="983"/>
                    <a:pt x="285" y="1315"/>
                  </a:cubicBezTo>
                  <a:lnTo>
                    <a:pt x="826" y="1931"/>
                  </a:lnTo>
                  <a:lnTo>
                    <a:pt x="1339" y="2511"/>
                  </a:lnTo>
                  <a:cubicBezTo>
                    <a:pt x="1496" y="2691"/>
                    <a:pt x="1714" y="2781"/>
                    <a:pt x="1934" y="2781"/>
                  </a:cubicBezTo>
                  <a:cubicBezTo>
                    <a:pt x="2119" y="2781"/>
                    <a:pt x="2305" y="2717"/>
                    <a:pt x="2455" y="2586"/>
                  </a:cubicBezTo>
                  <a:cubicBezTo>
                    <a:pt x="2782" y="2297"/>
                    <a:pt x="2815" y="1799"/>
                    <a:pt x="2530" y="1467"/>
                  </a:cubicBezTo>
                  <a:lnTo>
                    <a:pt x="2013" y="883"/>
                  </a:lnTo>
                  <a:lnTo>
                    <a:pt x="1476" y="271"/>
                  </a:lnTo>
                  <a:cubicBezTo>
                    <a:pt x="1320" y="91"/>
                    <a:pt x="1102" y="1"/>
                    <a:pt x="88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564;p26">
              <a:extLst>
                <a:ext uri="{FF2B5EF4-FFF2-40B4-BE49-F238E27FC236}">
                  <a16:creationId xmlns:a16="http://schemas.microsoft.com/office/drawing/2014/main" id="{E1D4C8D1-9D85-8F31-AD15-96A30AC3EA6D}"/>
                </a:ext>
              </a:extLst>
            </p:cNvPr>
            <p:cNvSpPr/>
            <p:nvPr/>
          </p:nvSpPr>
          <p:spPr>
            <a:xfrm>
              <a:off x="6057150" y="6017870"/>
              <a:ext cx="61371" cy="58902"/>
            </a:xfrm>
            <a:custGeom>
              <a:avLst/>
              <a:gdLst/>
              <a:ahLst/>
              <a:cxnLst/>
              <a:rect l="l" t="t" r="r" b="b"/>
              <a:pathLst>
                <a:path w="2013" h="1932" extrusionOk="0">
                  <a:moveTo>
                    <a:pt x="883" y="1"/>
                  </a:moveTo>
                  <a:cubicBezTo>
                    <a:pt x="698" y="1"/>
                    <a:pt x="508" y="67"/>
                    <a:pt x="361" y="194"/>
                  </a:cubicBezTo>
                  <a:cubicBezTo>
                    <a:pt x="34" y="485"/>
                    <a:pt x="0" y="983"/>
                    <a:pt x="285" y="1315"/>
                  </a:cubicBezTo>
                  <a:lnTo>
                    <a:pt x="826" y="1931"/>
                  </a:lnTo>
                  <a:lnTo>
                    <a:pt x="2013" y="883"/>
                  </a:lnTo>
                  <a:lnTo>
                    <a:pt x="1476" y="271"/>
                  </a:lnTo>
                  <a:cubicBezTo>
                    <a:pt x="1320" y="91"/>
                    <a:pt x="1102" y="1"/>
                    <a:pt x="8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 name="Google Shape;1498;p26">
            <a:extLst>
              <a:ext uri="{FF2B5EF4-FFF2-40B4-BE49-F238E27FC236}">
                <a16:creationId xmlns:a16="http://schemas.microsoft.com/office/drawing/2014/main" id="{34BFF7BE-F789-2A97-39A3-CCA8EDA5ED34}"/>
              </a:ext>
            </a:extLst>
          </p:cNvPr>
          <p:cNvSpPr txBox="1">
            <a:spLocks/>
          </p:cNvSpPr>
          <p:nvPr/>
        </p:nvSpPr>
        <p:spPr>
          <a:xfrm>
            <a:off x="254704" y="6615780"/>
            <a:ext cx="2899500" cy="685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indent="0" algn="ctr">
              <a:spcAft>
                <a:spcPts val="1200"/>
              </a:spcAft>
              <a:buFont typeface="Montserrat"/>
              <a:buNone/>
            </a:pPr>
            <a:r>
              <a:rPr lang="en-US" dirty="0"/>
              <a:t>By: Emerson Taylor</a:t>
            </a:r>
          </a:p>
        </p:txBody>
      </p:sp>
      <p:sp>
        <p:nvSpPr>
          <p:cNvPr id="52" name="Google Shape;1559;p26">
            <a:extLst>
              <a:ext uri="{FF2B5EF4-FFF2-40B4-BE49-F238E27FC236}">
                <a16:creationId xmlns:a16="http://schemas.microsoft.com/office/drawing/2014/main" id="{6CE81BFF-E33A-1F39-67D2-A677FB7CFB64}"/>
              </a:ext>
            </a:extLst>
          </p:cNvPr>
          <p:cNvSpPr txBox="1">
            <a:spLocks/>
          </p:cNvSpPr>
          <p:nvPr/>
        </p:nvSpPr>
        <p:spPr>
          <a:xfrm>
            <a:off x="-198446" y="6123377"/>
            <a:ext cx="3849303" cy="1687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1"/>
              </a:buClr>
              <a:buSzPts val="3500"/>
              <a:buFont typeface="Montserrat ExtraBold"/>
              <a:buNone/>
              <a:defRPr sz="2700" b="0" i="0" u="none" strike="noStrike" cap="none">
                <a:solidFill>
                  <a:schemeClr val="accent1"/>
                </a:solidFill>
                <a:latin typeface="Montserrat ExtraBold"/>
                <a:ea typeface="Montserrat ExtraBold"/>
                <a:cs typeface="Montserrat ExtraBold"/>
                <a:sym typeface="Montserrat ExtraBold"/>
              </a:defRPr>
            </a:lvl1pPr>
            <a:lvl2pPr marR="0" lvl="1"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2pPr>
            <a:lvl3pPr marR="0" lvl="2"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3pPr>
            <a:lvl4pPr marR="0" lvl="3"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4pPr>
            <a:lvl5pPr marR="0" lvl="4"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5pPr>
            <a:lvl6pPr marR="0" lvl="5"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6pPr>
            <a:lvl7pPr marR="0" lvl="6"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7pPr>
            <a:lvl8pPr marR="0" lvl="7"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8pPr>
            <a:lvl9pPr marR="0" lvl="8"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9pPr>
          </a:lstStyle>
          <a:p>
            <a:r>
              <a:rPr lang="en-US" sz="2000" dirty="0"/>
              <a:t>Honors Contract </a:t>
            </a:r>
          </a:p>
        </p:txBody>
      </p:sp>
      <p:sp>
        <p:nvSpPr>
          <p:cNvPr id="53" name="Google Shape;1558;p26">
            <a:extLst>
              <a:ext uri="{FF2B5EF4-FFF2-40B4-BE49-F238E27FC236}">
                <a16:creationId xmlns:a16="http://schemas.microsoft.com/office/drawing/2014/main" id="{EEBC6DEB-44CA-88F0-4FEC-43773F0AFBD6}"/>
              </a:ext>
            </a:extLst>
          </p:cNvPr>
          <p:cNvSpPr txBox="1">
            <a:spLocks noGrp="1"/>
          </p:cNvSpPr>
          <p:nvPr>
            <p:ph type="title"/>
          </p:nvPr>
        </p:nvSpPr>
        <p:spPr>
          <a:xfrm>
            <a:off x="254704" y="487411"/>
            <a:ext cx="2841900" cy="1011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Radiation Therapy Brochure</a:t>
            </a:r>
            <a:endParaRPr dirty="0"/>
          </a:p>
        </p:txBody>
      </p:sp>
      <p:sp>
        <p:nvSpPr>
          <p:cNvPr id="57" name="Google Shape;1498;p26">
            <a:extLst>
              <a:ext uri="{FF2B5EF4-FFF2-40B4-BE49-F238E27FC236}">
                <a16:creationId xmlns:a16="http://schemas.microsoft.com/office/drawing/2014/main" id="{BF409FFE-3446-29C8-0543-0D62EFD9FC69}"/>
              </a:ext>
            </a:extLst>
          </p:cNvPr>
          <p:cNvSpPr txBox="1">
            <a:spLocks/>
          </p:cNvSpPr>
          <p:nvPr/>
        </p:nvSpPr>
        <p:spPr>
          <a:xfrm>
            <a:off x="3203850" y="916825"/>
            <a:ext cx="4443972" cy="4732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What is Radiation Therapy? 	                  page 1</a:t>
            </a:r>
          </a:p>
          <a:p>
            <a:pPr marL="0" lvl="0" indent="0" algn="l" rtl="0">
              <a:spcBef>
                <a:spcPts val="0"/>
              </a:spcBef>
              <a:spcAft>
                <a:spcPts val="0"/>
              </a:spcAft>
              <a:buNone/>
            </a:pPr>
            <a:r>
              <a:rPr lang="en-US" sz="1400" dirty="0"/>
              <a:t>Who is involved? 		                  page 1</a:t>
            </a:r>
          </a:p>
          <a:p>
            <a:pPr marL="0" lvl="0" indent="0" algn="l" rtl="0">
              <a:spcBef>
                <a:spcPts val="0"/>
              </a:spcBef>
              <a:spcAft>
                <a:spcPts val="0"/>
              </a:spcAft>
              <a:buNone/>
            </a:pPr>
            <a:r>
              <a:rPr lang="en-US" sz="1400" dirty="0"/>
              <a:t>Process of Getting Radiation Therapy      page 3</a:t>
            </a:r>
          </a:p>
          <a:p>
            <a:pPr marL="0" lvl="0" indent="0" algn="l" rtl="0">
              <a:spcBef>
                <a:spcPts val="0"/>
              </a:spcBef>
              <a:spcAft>
                <a:spcPts val="0"/>
              </a:spcAft>
              <a:buNone/>
            </a:pPr>
            <a:r>
              <a:rPr lang="en-US" sz="1400" dirty="0"/>
              <a:t>      Consultation		                  page 3</a:t>
            </a:r>
          </a:p>
          <a:p>
            <a:pPr marL="0" lvl="0" indent="0" algn="l" rtl="0">
              <a:spcBef>
                <a:spcPts val="0"/>
              </a:spcBef>
              <a:spcAft>
                <a:spcPts val="0"/>
              </a:spcAft>
              <a:buNone/>
            </a:pPr>
            <a:r>
              <a:rPr lang="en-US" sz="1400" dirty="0"/>
              <a:t>      CT Simulation/Planning 	                  page 3</a:t>
            </a:r>
          </a:p>
          <a:p>
            <a:pPr marL="0" lvl="0" indent="0" algn="l" rtl="0">
              <a:spcBef>
                <a:spcPts val="0"/>
              </a:spcBef>
              <a:spcAft>
                <a:spcPts val="0"/>
              </a:spcAft>
              <a:buNone/>
            </a:pPr>
            <a:r>
              <a:rPr lang="en-US" sz="1400" dirty="0"/>
              <a:t>      Treatment 		                  page 5</a:t>
            </a:r>
          </a:p>
          <a:p>
            <a:pPr marL="0" lvl="0" indent="0" algn="l" rtl="0">
              <a:spcBef>
                <a:spcPts val="0"/>
              </a:spcBef>
              <a:spcAft>
                <a:spcPts val="0"/>
              </a:spcAft>
              <a:buNone/>
            </a:pPr>
            <a:r>
              <a:rPr lang="en-US" sz="1400" dirty="0"/>
              <a:t>      Follow-up Visit 		                  page 6</a:t>
            </a:r>
          </a:p>
          <a:p>
            <a:pPr marL="0" lvl="0" indent="0" algn="l" rtl="0">
              <a:spcBef>
                <a:spcPts val="0"/>
              </a:spcBef>
              <a:spcAft>
                <a:spcPts val="0"/>
              </a:spcAft>
              <a:buNone/>
            </a:pPr>
            <a:endParaRPr lang="en-US" sz="1400" dirty="0"/>
          </a:p>
          <a:p>
            <a:pPr marL="0" lvl="0" indent="0" algn="l" rtl="0">
              <a:spcBef>
                <a:spcPts val="0"/>
              </a:spcBef>
              <a:spcAft>
                <a:spcPts val="0"/>
              </a:spcAft>
              <a:buNone/>
            </a:pPr>
            <a:r>
              <a:rPr lang="en-US" sz="1400" dirty="0"/>
              <a:t>Most Common Side Effects 	                   page 6</a:t>
            </a:r>
          </a:p>
          <a:p>
            <a:pPr marL="0" lvl="0" indent="0" algn="l" rtl="0">
              <a:spcBef>
                <a:spcPts val="0"/>
              </a:spcBef>
              <a:spcAft>
                <a:spcPts val="0"/>
              </a:spcAft>
              <a:buNone/>
            </a:pPr>
            <a:r>
              <a:rPr lang="en-US" sz="1400" dirty="0"/>
              <a:t>       Skin Irritation 		                   page 6</a:t>
            </a:r>
          </a:p>
          <a:p>
            <a:pPr marL="0" lvl="0" indent="0" algn="l" rtl="0">
              <a:spcBef>
                <a:spcPts val="0"/>
              </a:spcBef>
              <a:spcAft>
                <a:spcPts val="0"/>
              </a:spcAft>
              <a:buNone/>
            </a:pPr>
            <a:r>
              <a:rPr lang="en-US" sz="1400" dirty="0"/>
              <a:t>       Fatigue  		                   page 8 </a:t>
            </a:r>
          </a:p>
          <a:p>
            <a:pPr marL="0" lvl="0" indent="0" algn="l" rtl="0">
              <a:spcBef>
                <a:spcPts val="0"/>
              </a:spcBef>
              <a:spcAft>
                <a:spcPts val="0"/>
              </a:spcAft>
              <a:buNone/>
            </a:pPr>
            <a:endParaRPr lang="en-US" sz="1400" dirty="0"/>
          </a:p>
          <a:p>
            <a:pPr marL="0" lvl="0" indent="0" algn="l" rtl="0">
              <a:spcBef>
                <a:spcPts val="0"/>
              </a:spcBef>
              <a:spcAft>
                <a:spcPts val="0"/>
              </a:spcAft>
              <a:buNone/>
            </a:pPr>
            <a:r>
              <a:rPr lang="en-US" sz="1400" dirty="0"/>
              <a:t>Site Specific Side Effects 	                  page 10</a:t>
            </a:r>
          </a:p>
          <a:p>
            <a:pPr marL="0" lvl="0" indent="0" algn="l" rtl="0">
              <a:spcBef>
                <a:spcPts val="0"/>
              </a:spcBef>
              <a:spcAft>
                <a:spcPts val="0"/>
              </a:spcAft>
              <a:buNone/>
            </a:pPr>
            <a:r>
              <a:rPr lang="en-US" sz="1400" dirty="0"/>
              <a:t>       Bone metastases 	                  page 10</a:t>
            </a:r>
          </a:p>
          <a:p>
            <a:pPr marL="0" lvl="0" indent="0" algn="l" rtl="0">
              <a:spcBef>
                <a:spcPts val="0"/>
              </a:spcBef>
              <a:spcAft>
                <a:spcPts val="0"/>
              </a:spcAft>
              <a:buNone/>
            </a:pPr>
            <a:r>
              <a:rPr lang="en-US" sz="1400" dirty="0"/>
              <a:t>       Breast Cancer 		                  page 11</a:t>
            </a:r>
          </a:p>
          <a:p>
            <a:pPr marL="0" lvl="0" indent="0" algn="l" rtl="0">
              <a:spcBef>
                <a:spcPts val="0"/>
              </a:spcBef>
              <a:spcAft>
                <a:spcPts val="0"/>
              </a:spcAft>
              <a:buNone/>
            </a:pPr>
            <a:r>
              <a:rPr lang="en-US" sz="1400" dirty="0"/>
              <a:t>       Head &amp; Neck Cancer	                  page 13</a:t>
            </a:r>
          </a:p>
          <a:p>
            <a:pPr marL="0" lvl="0" indent="0" algn="l" rtl="0">
              <a:spcBef>
                <a:spcPts val="0"/>
              </a:spcBef>
              <a:spcAft>
                <a:spcPts val="0"/>
              </a:spcAft>
              <a:buNone/>
            </a:pPr>
            <a:r>
              <a:rPr lang="en-US" sz="1400" dirty="0"/>
              <a:t>       Pelvic Cancer 		                  page 14</a:t>
            </a:r>
          </a:p>
          <a:p>
            <a:pPr marL="0" lvl="0" indent="0" algn="l" rtl="0">
              <a:spcBef>
                <a:spcPts val="0"/>
              </a:spcBef>
              <a:spcAft>
                <a:spcPts val="0"/>
              </a:spcAft>
              <a:buNone/>
            </a:pPr>
            <a:endParaRPr lang="en-US" sz="1400" dirty="0"/>
          </a:p>
          <a:p>
            <a:pPr marL="0" lvl="0" indent="0" algn="l" rtl="0">
              <a:spcBef>
                <a:spcPts val="0"/>
              </a:spcBef>
              <a:spcAft>
                <a:spcPts val="0"/>
              </a:spcAft>
              <a:buNone/>
            </a:pPr>
            <a:r>
              <a:rPr lang="en-US" sz="1400" dirty="0"/>
              <a:t>FAQs			                  page 15</a:t>
            </a:r>
          </a:p>
          <a:p>
            <a:pPr marL="0" lvl="0" indent="0" algn="l" rtl="0">
              <a:spcBef>
                <a:spcPts val="0"/>
              </a:spcBef>
              <a:spcAft>
                <a:spcPts val="0"/>
              </a:spcAft>
              <a:buNone/>
            </a:pPr>
            <a:r>
              <a:rPr lang="en-US" sz="1400" dirty="0"/>
              <a:t>Contact Information 	                  page 18</a:t>
            </a:r>
          </a:p>
        </p:txBody>
      </p:sp>
      <p:sp>
        <p:nvSpPr>
          <p:cNvPr id="60" name="Google Shape;1498;p26">
            <a:extLst>
              <a:ext uri="{FF2B5EF4-FFF2-40B4-BE49-F238E27FC236}">
                <a16:creationId xmlns:a16="http://schemas.microsoft.com/office/drawing/2014/main" id="{C359DB4A-0BC1-06D4-94ED-41446305F05B}"/>
              </a:ext>
            </a:extLst>
          </p:cNvPr>
          <p:cNvSpPr txBox="1">
            <a:spLocks/>
          </p:cNvSpPr>
          <p:nvPr/>
        </p:nvSpPr>
        <p:spPr>
          <a:xfrm>
            <a:off x="3310145" y="5790025"/>
            <a:ext cx="4443972" cy="685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marR="0" indent="0" algn="ctr">
              <a:lnSpc>
                <a:spcPct val="107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This brochure is a brief guide to help you understand what to expect during your radiation therapy treatment with us.  	</a:t>
            </a:r>
          </a:p>
        </p:txBody>
      </p:sp>
      <p:sp>
        <p:nvSpPr>
          <p:cNvPr id="61" name="Google Shape;1559;p26">
            <a:extLst>
              <a:ext uri="{FF2B5EF4-FFF2-40B4-BE49-F238E27FC236}">
                <a16:creationId xmlns:a16="http://schemas.microsoft.com/office/drawing/2014/main" id="{26552B3E-B04C-A662-AD22-47683831ABF9}"/>
              </a:ext>
            </a:extLst>
          </p:cNvPr>
          <p:cNvSpPr txBox="1">
            <a:spLocks/>
          </p:cNvSpPr>
          <p:nvPr/>
        </p:nvSpPr>
        <p:spPr>
          <a:xfrm>
            <a:off x="7862314" y="223018"/>
            <a:ext cx="2829499" cy="1687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1"/>
              </a:buClr>
              <a:buSzPts val="3500"/>
              <a:buFont typeface="Montserrat ExtraBold"/>
              <a:buNone/>
              <a:defRPr sz="2700" b="0" i="0" u="none" strike="noStrike" cap="none">
                <a:solidFill>
                  <a:schemeClr val="accent1"/>
                </a:solidFill>
                <a:latin typeface="Montserrat ExtraBold"/>
                <a:ea typeface="Montserrat ExtraBold"/>
                <a:cs typeface="Montserrat ExtraBold"/>
                <a:sym typeface="Montserrat ExtraBold"/>
              </a:defRPr>
            </a:lvl1pPr>
            <a:lvl2pPr marR="0" lvl="1"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2pPr>
            <a:lvl3pPr marR="0" lvl="2"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3pPr>
            <a:lvl4pPr marR="0" lvl="3"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4pPr>
            <a:lvl5pPr marR="0" lvl="4"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5pPr>
            <a:lvl6pPr marR="0" lvl="5"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6pPr>
            <a:lvl7pPr marR="0" lvl="6"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7pPr>
            <a:lvl8pPr marR="0" lvl="7"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8pPr>
            <a:lvl9pPr marR="0" lvl="8"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9pPr>
          </a:lstStyle>
          <a:p>
            <a:r>
              <a:rPr lang="en-US" sz="2000" dirty="0"/>
              <a:t>What Is Radiation Therapy?</a:t>
            </a:r>
          </a:p>
        </p:txBody>
      </p:sp>
      <p:sp>
        <p:nvSpPr>
          <p:cNvPr id="62" name="Google Shape;1559;p26">
            <a:extLst>
              <a:ext uri="{FF2B5EF4-FFF2-40B4-BE49-F238E27FC236}">
                <a16:creationId xmlns:a16="http://schemas.microsoft.com/office/drawing/2014/main" id="{38C7C178-7E0A-D46B-561E-F4702701992A}"/>
              </a:ext>
            </a:extLst>
          </p:cNvPr>
          <p:cNvSpPr txBox="1">
            <a:spLocks/>
          </p:cNvSpPr>
          <p:nvPr/>
        </p:nvSpPr>
        <p:spPr>
          <a:xfrm>
            <a:off x="7914691" y="3966956"/>
            <a:ext cx="2829499" cy="1687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1"/>
              </a:buClr>
              <a:buSzPts val="3500"/>
              <a:buFont typeface="Montserrat ExtraBold"/>
              <a:buNone/>
              <a:defRPr sz="2700" b="0" i="0" u="none" strike="noStrike" cap="none">
                <a:solidFill>
                  <a:schemeClr val="accent1"/>
                </a:solidFill>
                <a:latin typeface="Montserrat ExtraBold"/>
                <a:ea typeface="Montserrat ExtraBold"/>
                <a:cs typeface="Montserrat ExtraBold"/>
                <a:sym typeface="Montserrat ExtraBold"/>
              </a:defRPr>
            </a:lvl1pPr>
            <a:lvl2pPr marR="0" lvl="1"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2pPr>
            <a:lvl3pPr marR="0" lvl="2"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3pPr>
            <a:lvl4pPr marR="0" lvl="3"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4pPr>
            <a:lvl5pPr marR="0" lvl="4"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5pPr>
            <a:lvl6pPr marR="0" lvl="5"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6pPr>
            <a:lvl7pPr marR="0" lvl="6"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7pPr>
            <a:lvl8pPr marR="0" lvl="7"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8pPr>
            <a:lvl9pPr marR="0" lvl="8"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9pPr>
          </a:lstStyle>
          <a:p>
            <a:r>
              <a:rPr lang="en-US" sz="2000" dirty="0"/>
              <a:t>Who is involved in my Radiation Therapy care?</a:t>
            </a:r>
          </a:p>
        </p:txBody>
      </p:sp>
      <p:sp>
        <p:nvSpPr>
          <p:cNvPr id="63" name="Google Shape;1498;p26">
            <a:extLst>
              <a:ext uri="{FF2B5EF4-FFF2-40B4-BE49-F238E27FC236}">
                <a16:creationId xmlns:a16="http://schemas.microsoft.com/office/drawing/2014/main" id="{A9675C7B-0D1E-80B9-F0D5-DBC9AC140976}"/>
              </a:ext>
            </a:extLst>
          </p:cNvPr>
          <p:cNvSpPr txBox="1">
            <a:spLocks/>
          </p:cNvSpPr>
          <p:nvPr/>
        </p:nvSpPr>
        <p:spPr>
          <a:xfrm>
            <a:off x="7922407" y="889753"/>
            <a:ext cx="2829500" cy="685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marR="0" indent="0">
              <a:lnSpc>
                <a:spcPct val="107000"/>
              </a:lnSpc>
              <a:spcAft>
                <a:spcPts val="800"/>
              </a:spcAft>
              <a:buNone/>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Radiation therapy is a common treatment that uses doses of radiation to kill cancer cells and stop the cancer from </a:t>
            </a:r>
            <a:r>
              <a:rPr lang="en-US" sz="1600" kern="100" dirty="0">
                <a:latin typeface="Aptos" panose="020B0004020202020204" pitchFamily="34" charset="0"/>
                <a:ea typeface="Aptos" panose="020B0004020202020204" pitchFamily="34" charset="0"/>
                <a:cs typeface="Times New Roman" panose="02020603050405020304" pitchFamily="18" charset="0"/>
              </a:rPr>
              <a:t>growing.</a:t>
            </a:r>
            <a:r>
              <a:rPr lang="en-US" sz="1600" kern="100" dirty="0">
                <a:effectLst/>
                <a:latin typeface="Aptos" panose="020B0004020202020204" pitchFamily="34" charset="0"/>
                <a:ea typeface="Aptos" panose="020B0004020202020204" pitchFamily="34" charset="0"/>
                <a:cs typeface="Times New Roman" panose="02020603050405020304" pitchFamily="18" charset="0"/>
              </a:rPr>
              <a:t> There are over 100+ types of cancer that </a:t>
            </a:r>
            <a:r>
              <a:rPr lang="en-US" sz="1600" kern="100" dirty="0">
                <a:latin typeface="Aptos" panose="020B0004020202020204" pitchFamily="34" charset="0"/>
                <a:ea typeface="Aptos" panose="020B0004020202020204" pitchFamily="34" charset="0"/>
                <a:cs typeface="Times New Roman" panose="02020603050405020304" pitchFamily="18" charset="0"/>
              </a:rPr>
              <a:t>affect the body </a:t>
            </a:r>
            <a:r>
              <a:rPr lang="en-US" sz="1600" kern="100" dirty="0">
                <a:effectLst/>
                <a:latin typeface="Aptos" panose="020B0004020202020204" pitchFamily="34" charset="0"/>
                <a:ea typeface="Aptos" panose="020B0004020202020204" pitchFamily="34" charset="0"/>
                <a:cs typeface="Times New Roman" panose="02020603050405020304" pitchFamily="18" charset="0"/>
              </a:rPr>
              <a:t>differently – radiation can be successful in slowing certain kinds of cancerous growths. </a:t>
            </a:r>
          </a:p>
        </p:txBody>
      </p:sp>
      <p:sp>
        <p:nvSpPr>
          <p:cNvPr id="64" name="Google Shape;1498;p26">
            <a:extLst>
              <a:ext uri="{FF2B5EF4-FFF2-40B4-BE49-F238E27FC236}">
                <a16:creationId xmlns:a16="http://schemas.microsoft.com/office/drawing/2014/main" id="{29AFE5C4-75CE-93DE-D24C-490E20FDFB05}"/>
              </a:ext>
            </a:extLst>
          </p:cNvPr>
          <p:cNvSpPr txBox="1">
            <a:spLocks/>
          </p:cNvSpPr>
          <p:nvPr/>
        </p:nvSpPr>
        <p:spPr>
          <a:xfrm>
            <a:off x="7815922" y="5014226"/>
            <a:ext cx="2928267" cy="685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114300" marR="0" indent="0">
              <a:lnSpc>
                <a:spcPct val="107000"/>
              </a:lnSpc>
              <a:spcAft>
                <a:spcPts val="800"/>
              </a:spcAft>
              <a:buNone/>
            </a:pPr>
            <a:r>
              <a:rPr lang="en-US" sz="1600" b="1" u="sng" kern="100" dirty="0">
                <a:effectLst/>
                <a:latin typeface="Aptos" panose="020B0004020202020204" pitchFamily="34" charset="0"/>
                <a:ea typeface="Aptos" panose="020B0004020202020204" pitchFamily="34" charset="0"/>
                <a:cs typeface="Times New Roman" panose="02020603050405020304" pitchFamily="18" charset="0"/>
              </a:rPr>
              <a:t>Radiation Oncologist</a:t>
            </a:r>
            <a:r>
              <a:rPr lang="en-US" sz="1600" b="1" u="sng" kern="100" dirty="0">
                <a:latin typeface="Aptos" panose="020B0004020202020204" pitchFamily="34" charset="0"/>
                <a:ea typeface="Aptos" panose="020B0004020202020204" pitchFamily="34" charset="0"/>
                <a:cs typeface="Times New Roman" panose="02020603050405020304" pitchFamily="18" charset="0"/>
              </a:rPr>
              <a:t>s </a:t>
            </a:r>
            <a:r>
              <a:rPr lang="en-US" sz="1600" kern="100" dirty="0">
                <a:latin typeface="Aptos" panose="020B0004020202020204" pitchFamily="34" charset="0"/>
                <a:ea typeface="Aptos" panose="020B0004020202020204" pitchFamily="34" charset="0"/>
                <a:cs typeface="Times New Roman" panose="02020603050405020304" pitchFamily="18" charset="0"/>
              </a:rPr>
              <a:t>have specialized training</a:t>
            </a:r>
            <a:r>
              <a:rPr lang="en-US" sz="1600" kern="100" dirty="0">
                <a:effectLst/>
                <a:latin typeface="Aptos" panose="020B0004020202020204" pitchFamily="34" charset="0"/>
                <a:ea typeface="Aptos" panose="020B0004020202020204" pitchFamily="34" charset="0"/>
                <a:cs typeface="Times New Roman" panose="02020603050405020304" pitchFamily="18" charset="0"/>
              </a:rPr>
              <a:t> in radiation therapy to treat cancer. </a:t>
            </a:r>
            <a:r>
              <a:rPr lang="en-US" sz="1600" kern="100" dirty="0">
                <a:latin typeface="Aptos" panose="020B0004020202020204" pitchFamily="34" charset="0"/>
                <a:ea typeface="Aptos" panose="020B0004020202020204" pitchFamily="34" charset="0"/>
                <a:cs typeface="Times New Roman" panose="02020603050405020304" pitchFamily="18" charset="0"/>
              </a:rPr>
              <a:t>They </a:t>
            </a:r>
            <a:r>
              <a:rPr lang="en-US" sz="1600" kern="100" dirty="0">
                <a:effectLst/>
                <a:latin typeface="Aptos" panose="020B0004020202020204" pitchFamily="34" charset="0"/>
                <a:ea typeface="Aptos" panose="020B0004020202020204" pitchFamily="34" charset="0"/>
                <a:cs typeface="Times New Roman" panose="02020603050405020304" pitchFamily="18" charset="0"/>
              </a:rPr>
              <a:t>will review your history and side effects, plan your treatment, prescribe the dose you will receive and follow up with you throughout the treatment. </a:t>
            </a:r>
          </a:p>
        </p:txBody>
      </p:sp>
      <p:sp>
        <p:nvSpPr>
          <p:cNvPr id="66" name="Google Shape;1498;p26">
            <a:extLst>
              <a:ext uri="{FF2B5EF4-FFF2-40B4-BE49-F238E27FC236}">
                <a16:creationId xmlns:a16="http://schemas.microsoft.com/office/drawing/2014/main" id="{49645893-946C-6361-B581-8AA1297752BB}"/>
              </a:ext>
            </a:extLst>
          </p:cNvPr>
          <p:cNvSpPr txBox="1">
            <a:spLocks/>
          </p:cNvSpPr>
          <p:nvPr/>
        </p:nvSpPr>
        <p:spPr>
          <a:xfrm>
            <a:off x="10465838" y="7125377"/>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1</a:t>
            </a:r>
          </a:p>
        </p:txBody>
      </p:sp>
    </p:spTree>
    <p:extLst>
      <p:ext uri="{BB962C8B-B14F-4D97-AF65-F5344CB8AC3E}">
        <p14:creationId xmlns:p14="http://schemas.microsoft.com/office/powerpoint/2010/main" val="3733201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Google Shape;1559;p26">
            <a:extLst>
              <a:ext uri="{FF2B5EF4-FFF2-40B4-BE49-F238E27FC236}">
                <a16:creationId xmlns:a16="http://schemas.microsoft.com/office/drawing/2014/main" id="{8729AC3C-DE13-5048-AF49-7349243FDB75}"/>
              </a:ext>
            </a:extLst>
          </p:cNvPr>
          <p:cNvSpPr txBox="1">
            <a:spLocks/>
          </p:cNvSpPr>
          <p:nvPr/>
        </p:nvSpPr>
        <p:spPr>
          <a:xfrm>
            <a:off x="3931156" y="193238"/>
            <a:ext cx="2829499" cy="1687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1"/>
              </a:buClr>
              <a:buSzPts val="3500"/>
              <a:buFont typeface="Montserrat ExtraBold"/>
              <a:buNone/>
              <a:defRPr sz="2700" b="0" i="0" u="none" strike="noStrike" cap="none">
                <a:solidFill>
                  <a:schemeClr val="accent1"/>
                </a:solidFill>
                <a:latin typeface="Montserrat ExtraBold"/>
                <a:ea typeface="Montserrat ExtraBold"/>
                <a:cs typeface="Montserrat ExtraBold"/>
                <a:sym typeface="Montserrat ExtraBold"/>
              </a:defRPr>
            </a:lvl1pPr>
            <a:lvl2pPr marR="0" lvl="1"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2pPr>
            <a:lvl3pPr marR="0" lvl="2"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3pPr>
            <a:lvl4pPr marR="0" lvl="3"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4pPr>
            <a:lvl5pPr marR="0" lvl="4"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5pPr>
            <a:lvl6pPr marR="0" lvl="5"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6pPr>
            <a:lvl7pPr marR="0" lvl="6"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7pPr>
            <a:lvl8pPr marR="0" lvl="7"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8pPr>
            <a:lvl9pPr marR="0" lvl="8"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9pPr>
          </a:lstStyle>
          <a:p>
            <a:r>
              <a:rPr lang="en-US" sz="2000" dirty="0"/>
              <a:t>Process of Getting Radiation Therapy </a:t>
            </a:r>
          </a:p>
        </p:txBody>
      </p:sp>
      <p:sp>
        <p:nvSpPr>
          <p:cNvPr id="10" name="TextBox 9">
            <a:extLst>
              <a:ext uri="{FF2B5EF4-FFF2-40B4-BE49-F238E27FC236}">
                <a16:creationId xmlns:a16="http://schemas.microsoft.com/office/drawing/2014/main" id="{18D33760-A15F-4A7A-4FB1-C1FF114DC954}"/>
              </a:ext>
            </a:extLst>
          </p:cNvPr>
          <p:cNvSpPr txBox="1"/>
          <p:nvPr/>
        </p:nvSpPr>
        <p:spPr>
          <a:xfrm>
            <a:off x="175884" y="384967"/>
            <a:ext cx="2829499" cy="4770537"/>
          </a:xfrm>
          <a:prstGeom prst="rect">
            <a:avLst/>
          </a:prstGeom>
          <a:noFill/>
        </p:spPr>
        <p:txBody>
          <a:bodyPr wrap="square">
            <a:spAutoFit/>
          </a:bodyPr>
          <a:lstStyle/>
          <a:p>
            <a:pPr lvl="1"/>
            <a:r>
              <a:rPr lang="en-US" sz="1600" b="1" u="sng" dirty="0">
                <a:solidFill>
                  <a:schemeClr val="accent1"/>
                </a:solidFill>
                <a:latin typeface="Aptos" panose="020B0004020202020204" pitchFamily="34" charset="0"/>
              </a:rPr>
              <a:t>Radiation Oncology Nurses </a:t>
            </a:r>
            <a:r>
              <a:rPr lang="en-US" sz="1600" dirty="0">
                <a:solidFill>
                  <a:schemeClr val="accent1"/>
                </a:solidFill>
                <a:latin typeface="Aptos" panose="020B0004020202020204" pitchFamily="34" charset="0"/>
              </a:rPr>
              <a:t>will monitor you during checkups/follow ups and help you manage your side effects.</a:t>
            </a:r>
          </a:p>
          <a:p>
            <a:pPr lvl="1"/>
            <a:endParaRPr lang="en-US" sz="1600" dirty="0">
              <a:solidFill>
                <a:schemeClr val="accent1"/>
              </a:solidFill>
              <a:latin typeface="Aptos" panose="020B0004020202020204" pitchFamily="34" charset="0"/>
            </a:endParaRPr>
          </a:p>
          <a:p>
            <a:pPr lvl="1"/>
            <a:r>
              <a:rPr lang="en-US" sz="1600" b="1" u="sng" dirty="0">
                <a:solidFill>
                  <a:schemeClr val="accent1"/>
                </a:solidFill>
                <a:latin typeface="Aptos" panose="020B0004020202020204" pitchFamily="34" charset="0"/>
              </a:rPr>
              <a:t>Radiation Therapists </a:t>
            </a:r>
            <a:endParaRPr lang="en-US" sz="1600" b="1" dirty="0">
              <a:solidFill>
                <a:schemeClr val="accent1"/>
              </a:solidFill>
              <a:latin typeface="Aptos" panose="020B0004020202020204" pitchFamily="34" charset="0"/>
            </a:endParaRPr>
          </a:p>
          <a:p>
            <a:pPr lvl="1"/>
            <a:r>
              <a:rPr lang="en-US" sz="16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will work with you during each treatment session. They will position you for treatment, line up to your marks, and run the machine to make sure you are getting the correct dose that is being prescribed.</a:t>
            </a:r>
            <a:r>
              <a:rPr lang="en-US" sz="1600" b="1" u="sng"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a:t>
            </a:r>
            <a:endParaRPr lang="en-US" sz="1600" dirty="0">
              <a:solidFill>
                <a:schemeClr val="accent1"/>
              </a:solidFill>
              <a:latin typeface="Aptos" panose="020B0004020202020204" pitchFamily="34" charset="0"/>
            </a:endParaRPr>
          </a:p>
          <a:p>
            <a:pPr lvl="1"/>
            <a:endParaRPr lang="en-US" sz="1600" dirty="0">
              <a:solidFill>
                <a:schemeClr val="accent1"/>
              </a:solidFill>
              <a:latin typeface="Aptos" panose="020B0004020202020204" pitchFamily="34" charset="0"/>
            </a:endParaRPr>
          </a:p>
          <a:p>
            <a:pPr lvl="1"/>
            <a:r>
              <a:rPr lang="en-US" sz="1600" b="1" u="sng" dirty="0">
                <a:solidFill>
                  <a:schemeClr val="accent1"/>
                </a:solidFill>
                <a:latin typeface="Aptos" panose="020B0004020202020204" pitchFamily="34" charset="0"/>
              </a:rPr>
              <a:t>Other health care staff includes </a:t>
            </a:r>
            <a:r>
              <a:rPr lang="en-US" sz="1600" dirty="0">
                <a:solidFill>
                  <a:schemeClr val="accent1"/>
                </a:solidFill>
                <a:latin typeface="Aptos" panose="020B0004020202020204" pitchFamily="34" charset="0"/>
              </a:rPr>
              <a:t>dietitian, nutritionist, social workers, social services, transportation, etc. </a:t>
            </a:r>
          </a:p>
        </p:txBody>
      </p:sp>
      <p:sp>
        <p:nvSpPr>
          <p:cNvPr id="12" name="TextBox 11">
            <a:extLst>
              <a:ext uri="{FF2B5EF4-FFF2-40B4-BE49-F238E27FC236}">
                <a16:creationId xmlns:a16="http://schemas.microsoft.com/office/drawing/2014/main" id="{FD8F8111-5B53-8007-70BC-97F0D21E7B81}"/>
              </a:ext>
            </a:extLst>
          </p:cNvPr>
          <p:cNvSpPr txBox="1"/>
          <p:nvPr/>
        </p:nvSpPr>
        <p:spPr>
          <a:xfrm>
            <a:off x="3056735" y="1036838"/>
            <a:ext cx="4376452" cy="5763116"/>
          </a:xfrm>
          <a:prstGeom prst="rect">
            <a:avLst/>
          </a:prstGeom>
          <a:noFill/>
        </p:spPr>
        <p:txBody>
          <a:bodyPr wrap="square">
            <a:spAutoFit/>
          </a:bodyPr>
          <a:lstStyle/>
          <a:p>
            <a:pPr marL="0" marR="0">
              <a:lnSpc>
                <a:spcPct val="107000"/>
              </a:lnSpc>
              <a:spcAft>
                <a:spcPts val="800"/>
              </a:spcAft>
              <a:buNone/>
            </a:pPr>
            <a:r>
              <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Physician Consultation </a:t>
            </a:r>
          </a:p>
          <a:p>
            <a:pPr marL="0" marR="0">
              <a:lnSpc>
                <a:spcPct val="107000"/>
              </a:lnSpc>
              <a:spcAft>
                <a:spcPts val="800"/>
              </a:spcAft>
              <a:buNone/>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The very first step will be to meet with a radiation oncologist (physician) to review your images, take a history, perform a physical, discuss symptoms, talk about options, determine whether radiation therapy is a good route for you and lastly explain next steps. This is the time for you or your family to ask any questions or voice any concerns. </a:t>
            </a:r>
          </a:p>
          <a:p>
            <a:pPr marL="0" marR="0">
              <a:lnSpc>
                <a:spcPct val="107000"/>
              </a:lnSpc>
              <a:spcAft>
                <a:spcPts val="800"/>
              </a:spcAft>
              <a:buNone/>
            </a:pPr>
            <a:endPar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CT Simulation</a:t>
            </a:r>
            <a:endPar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The next step is to prepare for your treatment planning. You will be asked to sign a consent form that will give us permission to start radiation after the simulation. “Simulation” is a 45–90-minute session that uses a CT simulator, a machine that takes cross-sectional images of your body. At low doses, radiation can be used to take images which is what the CT machine will do. </a:t>
            </a:r>
          </a:p>
        </p:txBody>
      </p:sp>
      <p:sp>
        <p:nvSpPr>
          <p:cNvPr id="16" name="TextBox 15">
            <a:extLst>
              <a:ext uri="{FF2B5EF4-FFF2-40B4-BE49-F238E27FC236}">
                <a16:creationId xmlns:a16="http://schemas.microsoft.com/office/drawing/2014/main" id="{4BC5FFD0-C3DE-9F2B-FE83-D74DF5F74945}"/>
              </a:ext>
            </a:extLst>
          </p:cNvPr>
          <p:cNvSpPr txBox="1"/>
          <p:nvPr/>
        </p:nvSpPr>
        <p:spPr>
          <a:xfrm>
            <a:off x="7609402" y="384967"/>
            <a:ext cx="3082411" cy="6553525"/>
          </a:xfrm>
          <a:prstGeom prst="rect">
            <a:avLst/>
          </a:prstGeom>
          <a:noFill/>
        </p:spPr>
        <p:txBody>
          <a:bodyPr wrap="square">
            <a:spAutoFit/>
          </a:bodyPr>
          <a:lstStyle/>
          <a:p>
            <a:pPr marL="0" marR="0">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This CT scan will help your physician to determine the exact area that </a:t>
            </a: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needs</a:t>
            </a: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treatment. This scan will be used to design your treatment plan which is customized for each individual. During this process, we will position you with custom devices to minimize movement and add small marks/stickers which will be placed on your skin to reproduce the same position every time during treatment – which is vital. </a:t>
            </a:r>
            <a:r>
              <a:rPr lang="en-US" sz="1600" i="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It is important that preserve these marks</a:t>
            </a: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Once you are in position, we will take the scan and afterwards you will see the nursing staff to review some information. </a:t>
            </a:r>
          </a:p>
          <a:p>
            <a:pPr marL="0" marR="0">
              <a:lnSpc>
                <a:spcPct val="107000"/>
              </a:lnSpc>
              <a:spcAft>
                <a:spcPts val="800"/>
              </a:spcAft>
              <a:buNone/>
            </a:pPr>
            <a:endPar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endPar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endPar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endPar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p:txBody>
      </p:sp>
      <p:pic>
        <p:nvPicPr>
          <p:cNvPr id="17" name="Picture 16" descr="Image result for ct simulator">
            <a:extLst>
              <a:ext uri="{FF2B5EF4-FFF2-40B4-BE49-F238E27FC236}">
                <a16:creationId xmlns:a16="http://schemas.microsoft.com/office/drawing/2014/main" id="{32EA2EF3-4AB4-5F88-A153-884BF7FB144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973436" y="5583183"/>
            <a:ext cx="2296795" cy="1743710"/>
          </a:xfrm>
          <a:prstGeom prst="rect">
            <a:avLst/>
          </a:prstGeom>
          <a:noFill/>
          <a:ln>
            <a:noFill/>
          </a:ln>
        </p:spPr>
      </p:pic>
      <p:sp>
        <p:nvSpPr>
          <p:cNvPr id="18" name="Google Shape;1498;p26">
            <a:extLst>
              <a:ext uri="{FF2B5EF4-FFF2-40B4-BE49-F238E27FC236}">
                <a16:creationId xmlns:a16="http://schemas.microsoft.com/office/drawing/2014/main" id="{96C6CF8C-FE74-E17E-DE74-ECDFEE07FD8C}"/>
              </a:ext>
            </a:extLst>
          </p:cNvPr>
          <p:cNvSpPr txBox="1">
            <a:spLocks/>
          </p:cNvSpPr>
          <p:nvPr/>
        </p:nvSpPr>
        <p:spPr>
          <a:xfrm>
            <a:off x="2801891" y="7109744"/>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2</a:t>
            </a:r>
          </a:p>
        </p:txBody>
      </p:sp>
      <p:sp>
        <p:nvSpPr>
          <p:cNvPr id="19" name="Google Shape;1498;p26">
            <a:extLst>
              <a:ext uri="{FF2B5EF4-FFF2-40B4-BE49-F238E27FC236}">
                <a16:creationId xmlns:a16="http://schemas.microsoft.com/office/drawing/2014/main" id="{1165AF39-8828-A885-ABC6-6E6DEA9B32A7}"/>
              </a:ext>
            </a:extLst>
          </p:cNvPr>
          <p:cNvSpPr txBox="1">
            <a:spLocks/>
          </p:cNvSpPr>
          <p:nvPr/>
        </p:nvSpPr>
        <p:spPr>
          <a:xfrm>
            <a:off x="7119904" y="7109744"/>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3</a:t>
            </a:r>
          </a:p>
        </p:txBody>
      </p:sp>
      <p:sp>
        <p:nvSpPr>
          <p:cNvPr id="20" name="Google Shape;1498;p26">
            <a:extLst>
              <a:ext uri="{FF2B5EF4-FFF2-40B4-BE49-F238E27FC236}">
                <a16:creationId xmlns:a16="http://schemas.microsoft.com/office/drawing/2014/main" id="{436A2110-78BB-B323-65D8-A669833206DB}"/>
              </a:ext>
            </a:extLst>
          </p:cNvPr>
          <p:cNvSpPr txBox="1">
            <a:spLocks/>
          </p:cNvSpPr>
          <p:nvPr/>
        </p:nvSpPr>
        <p:spPr>
          <a:xfrm>
            <a:off x="10358339" y="7109744"/>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4</a:t>
            </a:r>
          </a:p>
        </p:txBody>
      </p:sp>
      <p:pic>
        <p:nvPicPr>
          <p:cNvPr id="2053" name="Picture 5" descr="Image result for healthcare team images">
            <a:extLst>
              <a:ext uri="{FF2B5EF4-FFF2-40B4-BE49-F238E27FC236}">
                <a16:creationId xmlns:a16="http://schemas.microsoft.com/office/drawing/2014/main" id="{5EA10E72-A3F5-56EF-303A-FDCFA14FFD9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1990"/>
          <a:stretch/>
        </p:blipFill>
        <p:spPr bwMode="auto">
          <a:xfrm>
            <a:off x="302746" y="5381400"/>
            <a:ext cx="2446325" cy="15570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8750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ACB92-D381-8334-36AA-653A9555F793}"/>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0A35B3FF-F2D1-6B49-B52B-39593DC30D07}"/>
              </a:ext>
            </a:extLst>
          </p:cNvPr>
          <p:cNvSpPr txBox="1"/>
          <p:nvPr/>
        </p:nvSpPr>
        <p:spPr>
          <a:xfrm>
            <a:off x="3232950" y="232827"/>
            <a:ext cx="4376452" cy="2030236"/>
          </a:xfrm>
          <a:prstGeom prst="rect">
            <a:avLst/>
          </a:prstGeom>
          <a:noFill/>
        </p:spPr>
        <p:txBody>
          <a:bodyPr wrap="square">
            <a:spAutoFit/>
          </a:bodyPr>
          <a:lstStyle/>
          <a:p>
            <a:pPr marL="0" marR="0">
              <a:lnSpc>
                <a:spcPct val="107000"/>
              </a:lnSpc>
              <a:spcAft>
                <a:spcPts val="800"/>
              </a:spcAft>
              <a:buNone/>
            </a:pPr>
            <a:r>
              <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Follow up Visit</a:t>
            </a:r>
            <a:endPar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After your treatment is completed, you will schedule a follow-up appointment to monitor your progress and side effects. Generally, this will be between 4-6 weeks (90 days) after treatment is done – this will be discussed with you. </a:t>
            </a:r>
          </a:p>
        </p:txBody>
      </p:sp>
      <p:sp>
        <p:nvSpPr>
          <p:cNvPr id="16" name="TextBox 15">
            <a:extLst>
              <a:ext uri="{FF2B5EF4-FFF2-40B4-BE49-F238E27FC236}">
                <a16:creationId xmlns:a16="http://schemas.microsoft.com/office/drawing/2014/main" id="{0C791288-39F1-FD44-88B2-50FA06C5182D}"/>
              </a:ext>
            </a:extLst>
          </p:cNvPr>
          <p:cNvSpPr txBox="1"/>
          <p:nvPr/>
        </p:nvSpPr>
        <p:spPr>
          <a:xfrm>
            <a:off x="7410149" y="232827"/>
            <a:ext cx="3200398" cy="8048101"/>
          </a:xfrm>
          <a:prstGeom prst="rect">
            <a:avLst/>
          </a:prstGeom>
          <a:noFill/>
        </p:spPr>
        <p:txBody>
          <a:bodyPr wrap="square">
            <a:spAutoFit/>
          </a:bodyPr>
          <a:lstStyle/>
          <a:p>
            <a:pPr marL="0" marR="0">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…redness and other side effects a few weeks once treatment is started and even afterwards. Everyone reacts differently to radiation. Because of these effects, you will need to take care  of the area being treated. </a:t>
            </a:r>
          </a:p>
          <a:p>
            <a:pPr marL="0" marR="0">
              <a:lnSpc>
                <a:spcPct val="107000"/>
              </a:lnSpc>
              <a:spcAft>
                <a:spcPts val="800"/>
              </a:spcAft>
            </a:pPr>
            <a:endPar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en-US" sz="1600" u="sng"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General Skin Care Tips:</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1. Keep as dry/clean as possible </a:t>
            </a:r>
          </a:p>
          <a:p>
            <a:pPr marL="0" marR="0">
              <a:lnSpc>
                <a:spcPct val="107000"/>
              </a:lnSpc>
              <a:spcAft>
                <a:spcPts val="800"/>
              </a:spcAft>
              <a:buNone/>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2. U</a:t>
            </a: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se unscented soap (Dove) </a:t>
            </a:r>
          </a:p>
          <a:p>
            <a:pPr marL="0" marR="0">
              <a:lnSpc>
                <a:spcPct val="107000"/>
              </a:lnSpc>
              <a:spcAft>
                <a:spcPts val="800"/>
              </a:spcAft>
              <a:buNone/>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3. Try not to scrub the area</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4. Avoid hot water/ice packs</a:t>
            </a:r>
          </a:p>
          <a:p>
            <a:pPr marL="0" marR="0">
              <a:lnSpc>
                <a:spcPct val="107000"/>
              </a:lnSpc>
              <a:spcAft>
                <a:spcPts val="800"/>
              </a:spcAft>
              <a:buNone/>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5. Avoid makeup to the area</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6. Wear loose-fitting clothes</a:t>
            </a:r>
          </a:p>
          <a:p>
            <a:pPr marL="0" marR="0">
              <a:lnSpc>
                <a:spcPct val="107000"/>
              </a:lnSpc>
              <a:spcAft>
                <a:spcPts val="800"/>
              </a:spcAft>
              <a:buNone/>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7.  </a:t>
            </a: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Use only an electric razor to   </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shave during treatment, do not  </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shave sensitive skin </a:t>
            </a:r>
          </a:p>
          <a:p>
            <a:pPr marL="0" marR="0">
              <a:lnSpc>
                <a:spcPct val="107000"/>
              </a:lnSpc>
              <a:spcAft>
                <a:spcPts val="800"/>
              </a:spcAft>
              <a:buNone/>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8. Protect </a:t>
            </a: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skin from the sun </a:t>
            </a:r>
          </a:p>
          <a:p>
            <a:pPr marL="0" marR="0">
              <a:lnSpc>
                <a:spcPct val="107000"/>
              </a:lnSpc>
              <a:spcAft>
                <a:spcPts val="800"/>
              </a:spcAft>
              <a:buNone/>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9. </a:t>
            </a: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Do NOT scrub off marks</a:t>
            </a:r>
          </a:p>
          <a:p>
            <a:pPr marL="0" marR="0">
              <a:lnSpc>
                <a:spcPct val="107000"/>
              </a:lnSpc>
              <a:spcAft>
                <a:spcPts val="800"/>
              </a:spcAft>
              <a:buNone/>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10. No lotions should be applied  </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a:t>
            </a: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less than 2 </a:t>
            </a:r>
            <a:r>
              <a:rPr lang="en-US" sz="1600" kern="100" dirty="0" err="1">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hrs</a:t>
            </a: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before treatment</a:t>
            </a:r>
          </a:p>
          <a:p>
            <a:pPr marL="0" marR="0">
              <a:lnSpc>
                <a:spcPct val="107000"/>
              </a:lnSpc>
              <a:spcAft>
                <a:spcPts val="800"/>
              </a:spcAft>
            </a:pPr>
            <a:endPar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73F1C276-41FF-0799-AE0C-C4A48DD42BCE}"/>
              </a:ext>
            </a:extLst>
          </p:cNvPr>
          <p:cNvSpPr txBox="1"/>
          <p:nvPr/>
        </p:nvSpPr>
        <p:spPr>
          <a:xfrm>
            <a:off x="117987" y="291054"/>
            <a:ext cx="3082411" cy="6772688"/>
          </a:xfrm>
          <a:prstGeom prst="rect">
            <a:avLst/>
          </a:prstGeom>
          <a:noFill/>
        </p:spPr>
        <p:txBody>
          <a:bodyPr wrap="square">
            <a:spAutoFit/>
          </a:bodyPr>
          <a:lstStyle/>
          <a:p>
            <a:pPr marL="0" marR="0">
              <a:lnSpc>
                <a:spcPct val="107000"/>
              </a:lnSpc>
              <a:spcAft>
                <a:spcPts val="800"/>
              </a:spcAft>
              <a:buNone/>
            </a:pPr>
            <a:r>
              <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Treatment </a:t>
            </a:r>
            <a:endPar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X-rays images are going to be done every treatment session as it is making sure you are in your correct position and everything lines up to how you were during your CT simulation. Your first treatment will take a bit longer than a normal session as the physician will need to approve (treatment time will be reviewed with you as it is dependent on the treatment area and technique). Most treatment sessions will take anywhere between 10-30 minutes normally 5 days a week. During this treatment, the therapist will walk you through each step as you get back into position using the marks made. </a:t>
            </a: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Y</a:t>
            </a: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ou will hear a humming noise and see the machine moving; however, it will not touch you and you will not feel anything. </a:t>
            </a:r>
          </a:p>
        </p:txBody>
      </p:sp>
      <p:pic>
        <p:nvPicPr>
          <p:cNvPr id="5" name="Picture 4" descr="Image result for linear acclerator">
            <a:extLst>
              <a:ext uri="{FF2B5EF4-FFF2-40B4-BE49-F238E27FC236}">
                <a16:creationId xmlns:a16="http://schemas.microsoft.com/office/drawing/2014/main" id="{6BE7782E-4883-B262-CF88-C2EF28AECD0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55888" y="2246932"/>
            <a:ext cx="2947038" cy="2204093"/>
          </a:xfrm>
          <a:prstGeom prst="rect">
            <a:avLst/>
          </a:prstGeom>
          <a:noFill/>
          <a:ln>
            <a:noFill/>
          </a:ln>
        </p:spPr>
      </p:pic>
      <p:sp>
        <p:nvSpPr>
          <p:cNvPr id="6" name="Google Shape;1559;p26">
            <a:extLst>
              <a:ext uri="{FF2B5EF4-FFF2-40B4-BE49-F238E27FC236}">
                <a16:creationId xmlns:a16="http://schemas.microsoft.com/office/drawing/2014/main" id="{E6F4EA04-5D08-6278-77AE-D2FDA4CCF0CB}"/>
              </a:ext>
            </a:extLst>
          </p:cNvPr>
          <p:cNvSpPr txBox="1">
            <a:spLocks/>
          </p:cNvSpPr>
          <p:nvPr/>
        </p:nvSpPr>
        <p:spPr>
          <a:xfrm>
            <a:off x="4006426" y="4511949"/>
            <a:ext cx="2829499" cy="1687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1"/>
              </a:buClr>
              <a:buSzPts val="3500"/>
              <a:buFont typeface="Montserrat ExtraBold"/>
              <a:buNone/>
              <a:defRPr sz="2700" b="0" i="0" u="none" strike="noStrike" cap="none">
                <a:solidFill>
                  <a:schemeClr val="accent1"/>
                </a:solidFill>
                <a:latin typeface="Montserrat ExtraBold"/>
                <a:ea typeface="Montserrat ExtraBold"/>
                <a:cs typeface="Montserrat ExtraBold"/>
                <a:sym typeface="Montserrat ExtraBold"/>
              </a:defRPr>
            </a:lvl1pPr>
            <a:lvl2pPr marR="0" lvl="1"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2pPr>
            <a:lvl3pPr marR="0" lvl="2"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3pPr>
            <a:lvl4pPr marR="0" lvl="3"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4pPr>
            <a:lvl5pPr marR="0" lvl="4"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5pPr>
            <a:lvl6pPr marR="0" lvl="5"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6pPr>
            <a:lvl7pPr marR="0" lvl="6"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7pPr>
            <a:lvl8pPr marR="0" lvl="7"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8pPr>
            <a:lvl9pPr marR="0" lvl="8"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9pPr>
          </a:lstStyle>
          <a:p>
            <a:r>
              <a:rPr lang="en-US" sz="2000" dirty="0"/>
              <a:t>Most Common Side Effects </a:t>
            </a:r>
          </a:p>
        </p:txBody>
      </p:sp>
      <p:sp>
        <p:nvSpPr>
          <p:cNvPr id="9" name="TextBox 8">
            <a:extLst>
              <a:ext uri="{FF2B5EF4-FFF2-40B4-BE49-F238E27FC236}">
                <a16:creationId xmlns:a16="http://schemas.microsoft.com/office/drawing/2014/main" id="{E16E9615-BAF7-FD81-00E5-9B2E1F0497E1}"/>
              </a:ext>
            </a:extLst>
          </p:cNvPr>
          <p:cNvSpPr txBox="1"/>
          <p:nvPr/>
        </p:nvSpPr>
        <p:spPr>
          <a:xfrm>
            <a:off x="3232950" y="5315766"/>
            <a:ext cx="4376452" cy="1503297"/>
          </a:xfrm>
          <a:prstGeom prst="rect">
            <a:avLst/>
          </a:prstGeom>
          <a:noFill/>
        </p:spPr>
        <p:txBody>
          <a:bodyPr wrap="square">
            <a:spAutoFit/>
          </a:bodyPr>
          <a:lstStyle/>
          <a:p>
            <a:pPr marL="0" marR="0">
              <a:lnSpc>
                <a:spcPct val="107000"/>
              </a:lnSpc>
              <a:spcAft>
                <a:spcPts val="800"/>
              </a:spcAft>
              <a:buNone/>
            </a:pPr>
            <a:r>
              <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Skin Irritation:</a:t>
            </a:r>
            <a:endParaRPr lang="en-US" sz="1600" b="1"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The goal of radiation is to damage cancer cells and stop them from spreading; however, in doing this can also be an irritant to your skin. It is completely normal to experience skin…</a:t>
            </a:r>
          </a:p>
        </p:txBody>
      </p:sp>
      <p:sp>
        <p:nvSpPr>
          <p:cNvPr id="11" name="Google Shape;1498;p26">
            <a:extLst>
              <a:ext uri="{FF2B5EF4-FFF2-40B4-BE49-F238E27FC236}">
                <a16:creationId xmlns:a16="http://schemas.microsoft.com/office/drawing/2014/main" id="{6B6324BE-6EC5-D014-EE46-2B9FCB2C1995}"/>
              </a:ext>
            </a:extLst>
          </p:cNvPr>
          <p:cNvSpPr txBox="1">
            <a:spLocks/>
          </p:cNvSpPr>
          <p:nvPr/>
        </p:nvSpPr>
        <p:spPr>
          <a:xfrm>
            <a:off x="2801891" y="7109744"/>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5</a:t>
            </a:r>
          </a:p>
        </p:txBody>
      </p:sp>
      <p:sp>
        <p:nvSpPr>
          <p:cNvPr id="13" name="Google Shape;1498;p26">
            <a:extLst>
              <a:ext uri="{FF2B5EF4-FFF2-40B4-BE49-F238E27FC236}">
                <a16:creationId xmlns:a16="http://schemas.microsoft.com/office/drawing/2014/main" id="{98893A22-A0A6-634C-1572-45E9165E5935}"/>
              </a:ext>
            </a:extLst>
          </p:cNvPr>
          <p:cNvSpPr txBox="1">
            <a:spLocks/>
          </p:cNvSpPr>
          <p:nvPr/>
        </p:nvSpPr>
        <p:spPr>
          <a:xfrm>
            <a:off x="7125391" y="7109699"/>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6</a:t>
            </a:r>
          </a:p>
        </p:txBody>
      </p:sp>
      <p:sp>
        <p:nvSpPr>
          <p:cNvPr id="14" name="Google Shape;1498;p26">
            <a:extLst>
              <a:ext uri="{FF2B5EF4-FFF2-40B4-BE49-F238E27FC236}">
                <a16:creationId xmlns:a16="http://schemas.microsoft.com/office/drawing/2014/main" id="{36648F25-2AAB-E3C7-12B9-E55411E71437}"/>
              </a:ext>
            </a:extLst>
          </p:cNvPr>
          <p:cNvSpPr txBox="1">
            <a:spLocks/>
          </p:cNvSpPr>
          <p:nvPr/>
        </p:nvSpPr>
        <p:spPr>
          <a:xfrm>
            <a:off x="10436969" y="7156383"/>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7</a:t>
            </a:r>
          </a:p>
        </p:txBody>
      </p:sp>
    </p:spTree>
    <p:extLst>
      <p:ext uri="{BB962C8B-B14F-4D97-AF65-F5344CB8AC3E}">
        <p14:creationId xmlns:p14="http://schemas.microsoft.com/office/powerpoint/2010/main" val="2630446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4E63C-439F-85C6-70C9-599673D2BC5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95DD0B2-EB5D-FCBF-353F-D60442E2951F}"/>
              </a:ext>
            </a:extLst>
          </p:cNvPr>
          <p:cNvSpPr txBox="1"/>
          <p:nvPr/>
        </p:nvSpPr>
        <p:spPr>
          <a:xfrm>
            <a:off x="117987" y="291054"/>
            <a:ext cx="3082411" cy="7271671"/>
          </a:xfrm>
          <a:prstGeom prst="rect">
            <a:avLst/>
          </a:prstGeom>
          <a:noFill/>
        </p:spPr>
        <p:txBody>
          <a:bodyPr wrap="square">
            <a:spAutoFit/>
          </a:bodyPr>
          <a:lstStyle/>
          <a:p>
            <a:pPr marL="0" marR="0">
              <a:lnSpc>
                <a:spcPct val="107000"/>
              </a:lnSpc>
              <a:spcAft>
                <a:spcPts val="800"/>
              </a:spcAft>
              <a:buNone/>
            </a:pPr>
            <a:r>
              <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Fatigue </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Fatigue is one of the most common side effects from radiation therapy treatment. This happens because your body is fighting against not only the cancer, but it is trying to heal. Some signs of fatigue are tiredness, exhaustion that interferes with your daily activities, less desire to do normal tasks, and heaviness in the body.</a:t>
            </a:r>
          </a:p>
          <a:p>
            <a:pPr marL="0" marR="0">
              <a:lnSpc>
                <a:spcPct val="107000"/>
              </a:lnSpc>
              <a:spcAft>
                <a:spcPts val="800"/>
              </a:spcAft>
              <a:buNone/>
            </a:pPr>
            <a:endPar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endPar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en-US" sz="1600" u="sng"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General Fatigue Tips: </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1. Take time to rest</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2. Try to stay active</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3. Practice yoga/meditating </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4. Eat nutritional foods</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5. Drink  lots of fluids </a:t>
            </a: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07000"/>
              </a:lnSpc>
              <a:spcAft>
                <a:spcPts val="800"/>
              </a:spcAft>
              <a:buNone/>
            </a:pPr>
            <a:endPar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endPar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83A40455-1831-9A6C-840D-31D75148F267}"/>
              </a:ext>
            </a:extLst>
          </p:cNvPr>
          <p:cNvGraphicFramePr>
            <a:graphicFrameLocks noGrp="1"/>
          </p:cNvGraphicFramePr>
          <p:nvPr>
            <p:extLst>
              <p:ext uri="{D42A27DB-BD31-4B8C-83A1-F6EECF244321}">
                <p14:modId xmlns:p14="http://schemas.microsoft.com/office/powerpoint/2010/main" val="1263386922"/>
              </p:ext>
            </p:extLst>
          </p:nvPr>
        </p:nvGraphicFramePr>
        <p:xfrm>
          <a:off x="3262038" y="3429873"/>
          <a:ext cx="4291018" cy="1269619"/>
        </p:xfrm>
        <a:graphic>
          <a:graphicData uri="http://schemas.openxmlformats.org/drawingml/2006/table">
            <a:tbl>
              <a:tblPr firstRow="1" firstCol="1" bandRow="1">
                <a:tableStyleId>{3C2FFA5D-87B4-456A-9821-1D502468CF0F}</a:tableStyleId>
              </a:tblPr>
              <a:tblGrid>
                <a:gridCol w="1093457">
                  <a:extLst>
                    <a:ext uri="{9D8B030D-6E8A-4147-A177-3AD203B41FA5}">
                      <a16:colId xmlns:a16="http://schemas.microsoft.com/office/drawing/2014/main" val="2836224464"/>
                    </a:ext>
                  </a:extLst>
                </a:gridCol>
                <a:gridCol w="693400">
                  <a:extLst>
                    <a:ext uri="{9D8B030D-6E8A-4147-A177-3AD203B41FA5}">
                      <a16:colId xmlns:a16="http://schemas.microsoft.com/office/drawing/2014/main" val="3961397814"/>
                    </a:ext>
                  </a:extLst>
                </a:gridCol>
                <a:gridCol w="622885">
                  <a:extLst>
                    <a:ext uri="{9D8B030D-6E8A-4147-A177-3AD203B41FA5}">
                      <a16:colId xmlns:a16="http://schemas.microsoft.com/office/drawing/2014/main" val="2229303341"/>
                    </a:ext>
                  </a:extLst>
                </a:gridCol>
                <a:gridCol w="542708">
                  <a:extLst>
                    <a:ext uri="{9D8B030D-6E8A-4147-A177-3AD203B41FA5}">
                      <a16:colId xmlns:a16="http://schemas.microsoft.com/office/drawing/2014/main" val="2946422259"/>
                    </a:ext>
                  </a:extLst>
                </a:gridCol>
                <a:gridCol w="714815">
                  <a:extLst>
                    <a:ext uri="{9D8B030D-6E8A-4147-A177-3AD203B41FA5}">
                      <a16:colId xmlns:a16="http://schemas.microsoft.com/office/drawing/2014/main" val="2035987367"/>
                    </a:ext>
                  </a:extLst>
                </a:gridCol>
                <a:gridCol w="623753">
                  <a:extLst>
                    <a:ext uri="{9D8B030D-6E8A-4147-A177-3AD203B41FA5}">
                      <a16:colId xmlns:a16="http://schemas.microsoft.com/office/drawing/2014/main" val="1154327742"/>
                    </a:ext>
                  </a:extLst>
                </a:gridCol>
              </a:tblGrid>
              <a:tr h="0">
                <a:tc>
                  <a:txBody>
                    <a:bodyPr/>
                    <a:lstStyle/>
                    <a:p>
                      <a:pPr marL="0" marR="0">
                        <a:lnSpc>
                          <a:spcPct val="107000"/>
                        </a:lnSpc>
                        <a:spcAft>
                          <a:spcPts val="800"/>
                        </a:spcAft>
                        <a:buNone/>
                      </a:pPr>
                      <a:r>
                        <a:rPr lang="en-US" sz="10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buNone/>
                      </a:pPr>
                      <a:r>
                        <a:rPr lang="en-US" sz="1000" kern="100" dirty="0">
                          <a:effectLst/>
                        </a:rPr>
                        <a:t>Diarrhea</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buNone/>
                      </a:pPr>
                      <a:r>
                        <a:rPr lang="en-US" sz="1000" kern="100">
                          <a:effectLst/>
                        </a:rPr>
                        <a:t>Fatigue</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buNone/>
                      </a:pPr>
                      <a:r>
                        <a:rPr lang="en-US" sz="1000" kern="100">
                          <a:effectLst/>
                        </a:rPr>
                        <a:t>Hair loss</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buNone/>
                      </a:pPr>
                      <a:r>
                        <a:rPr lang="en-US" sz="1000" kern="100">
                          <a:effectLst/>
                        </a:rPr>
                        <a:t>Mouth changes</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buNone/>
                      </a:pPr>
                      <a:r>
                        <a:rPr lang="en-US" sz="1000" kern="100" dirty="0">
                          <a:effectLst/>
                        </a:rPr>
                        <a:t>Skin changes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82386540"/>
                  </a:ext>
                </a:extLst>
              </a:tr>
              <a:tr h="0">
                <a:tc>
                  <a:txBody>
                    <a:bodyPr/>
                    <a:lstStyle/>
                    <a:p>
                      <a:pPr marL="0" marR="0">
                        <a:lnSpc>
                          <a:spcPct val="107000"/>
                        </a:lnSpc>
                        <a:spcAft>
                          <a:spcPts val="800"/>
                        </a:spcAft>
                        <a:buNone/>
                      </a:pPr>
                      <a:r>
                        <a:rPr lang="en-US" sz="1000" kern="100" dirty="0">
                          <a:effectLst/>
                        </a:rPr>
                        <a:t>Bone metastases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dirty="0">
                          <a:effectLst/>
                        </a:rPr>
                        <a:t>-</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a:effectLst/>
                        </a:rPr>
                        <a:t>-</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72055294"/>
                  </a:ext>
                </a:extLst>
              </a:tr>
              <a:tr h="0">
                <a:tc>
                  <a:txBody>
                    <a:bodyPr/>
                    <a:lstStyle/>
                    <a:p>
                      <a:pPr marL="0" marR="0">
                        <a:lnSpc>
                          <a:spcPct val="107000"/>
                        </a:lnSpc>
                        <a:spcAft>
                          <a:spcPts val="800"/>
                        </a:spcAft>
                        <a:buNone/>
                      </a:pPr>
                      <a:r>
                        <a:rPr lang="en-US" sz="1000" kern="100">
                          <a:effectLst/>
                        </a:rPr>
                        <a:t>Head and neck</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dirty="0">
                          <a:effectLst/>
                        </a:rPr>
                        <a:t>-</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dirty="0">
                          <a:effectLst/>
                        </a:rPr>
                        <a:t>-</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a:effectLst/>
                        </a:rPr>
                        <a:t>-</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dirty="0">
                          <a:effectLst/>
                        </a:rPr>
                        <a:t>-</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90897809"/>
                  </a:ext>
                </a:extLst>
              </a:tr>
              <a:tr h="0">
                <a:tc>
                  <a:txBody>
                    <a:bodyPr/>
                    <a:lstStyle/>
                    <a:p>
                      <a:pPr marL="0" marR="0">
                        <a:lnSpc>
                          <a:spcPct val="107000"/>
                        </a:lnSpc>
                        <a:spcAft>
                          <a:spcPts val="800"/>
                        </a:spcAft>
                        <a:buNone/>
                      </a:pPr>
                      <a:r>
                        <a:rPr lang="en-US" sz="1000" kern="100">
                          <a:effectLst/>
                        </a:rPr>
                        <a:t>Breast</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dirty="0">
                          <a:effectLst/>
                        </a:rPr>
                        <a:t>-</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dirty="0">
                          <a:effectLst/>
                        </a:rPr>
                        <a:t>-</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a:effectLst/>
                        </a:rPr>
                        <a:t>-</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54334772"/>
                  </a:ext>
                </a:extLst>
              </a:tr>
              <a:tr h="0">
                <a:tc>
                  <a:txBody>
                    <a:bodyPr/>
                    <a:lstStyle/>
                    <a:p>
                      <a:pPr marL="0" marR="0">
                        <a:lnSpc>
                          <a:spcPct val="107000"/>
                        </a:lnSpc>
                        <a:spcAft>
                          <a:spcPts val="800"/>
                        </a:spcAft>
                        <a:buNone/>
                      </a:pPr>
                      <a:r>
                        <a:rPr lang="en-US" sz="1000" kern="100">
                          <a:effectLst/>
                        </a:rPr>
                        <a:t>Pelvic area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dirty="0">
                          <a:effectLst/>
                        </a:rPr>
                        <a:t>-</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dirty="0">
                          <a:effectLst/>
                        </a:rPr>
                        <a:t>-</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dirty="0">
                          <a:effectLst/>
                        </a:rPr>
                        <a:t>-</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1000" kern="100" dirty="0">
                          <a:effectLst/>
                        </a:rPr>
                        <a:t>-</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62999057"/>
                  </a:ext>
                </a:extLst>
              </a:tr>
            </a:tbl>
          </a:graphicData>
        </a:graphic>
      </p:graphicFrame>
      <p:graphicFrame>
        <p:nvGraphicFramePr>
          <p:cNvPr id="8" name="Table 7">
            <a:extLst>
              <a:ext uri="{FF2B5EF4-FFF2-40B4-BE49-F238E27FC236}">
                <a16:creationId xmlns:a16="http://schemas.microsoft.com/office/drawing/2014/main" id="{AB8D5C90-DE9C-76A4-10AA-A378F67F59CD}"/>
              </a:ext>
            </a:extLst>
          </p:cNvPr>
          <p:cNvGraphicFramePr>
            <a:graphicFrameLocks noGrp="1"/>
          </p:cNvGraphicFramePr>
          <p:nvPr>
            <p:extLst>
              <p:ext uri="{D42A27DB-BD31-4B8C-83A1-F6EECF244321}">
                <p14:modId xmlns:p14="http://schemas.microsoft.com/office/powerpoint/2010/main" val="205766627"/>
              </p:ext>
            </p:extLst>
          </p:nvPr>
        </p:nvGraphicFramePr>
        <p:xfrm>
          <a:off x="3258506" y="4928546"/>
          <a:ext cx="4291018" cy="1671701"/>
        </p:xfrm>
        <a:graphic>
          <a:graphicData uri="http://schemas.openxmlformats.org/drawingml/2006/table">
            <a:tbl>
              <a:tblPr firstRow="1" firstCol="1" bandRow="1">
                <a:tableStyleId>{3C2FFA5D-87B4-456A-9821-1D502468CF0F}</a:tableStyleId>
              </a:tblPr>
              <a:tblGrid>
                <a:gridCol w="736030">
                  <a:extLst>
                    <a:ext uri="{9D8B030D-6E8A-4147-A177-3AD203B41FA5}">
                      <a16:colId xmlns:a16="http://schemas.microsoft.com/office/drawing/2014/main" val="356382470"/>
                    </a:ext>
                  </a:extLst>
                </a:gridCol>
                <a:gridCol w="710334">
                  <a:extLst>
                    <a:ext uri="{9D8B030D-6E8A-4147-A177-3AD203B41FA5}">
                      <a16:colId xmlns:a16="http://schemas.microsoft.com/office/drawing/2014/main" val="797890546"/>
                    </a:ext>
                  </a:extLst>
                </a:gridCol>
                <a:gridCol w="922523">
                  <a:extLst>
                    <a:ext uri="{9D8B030D-6E8A-4147-A177-3AD203B41FA5}">
                      <a16:colId xmlns:a16="http://schemas.microsoft.com/office/drawing/2014/main" val="3510862275"/>
                    </a:ext>
                  </a:extLst>
                </a:gridCol>
                <a:gridCol w="881909">
                  <a:extLst>
                    <a:ext uri="{9D8B030D-6E8A-4147-A177-3AD203B41FA5}">
                      <a16:colId xmlns:a16="http://schemas.microsoft.com/office/drawing/2014/main" val="44973267"/>
                    </a:ext>
                  </a:extLst>
                </a:gridCol>
                <a:gridCol w="1040222">
                  <a:extLst>
                    <a:ext uri="{9D8B030D-6E8A-4147-A177-3AD203B41FA5}">
                      <a16:colId xmlns:a16="http://schemas.microsoft.com/office/drawing/2014/main" val="1258839562"/>
                    </a:ext>
                  </a:extLst>
                </a:gridCol>
              </a:tblGrid>
              <a:tr h="0">
                <a:tc>
                  <a:txBody>
                    <a:bodyPr/>
                    <a:lstStyle/>
                    <a:p>
                      <a:pPr marL="0" marR="0" algn="ctr">
                        <a:lnSpc>
                          <a:spcPct val="107000"/>
                        </a:lnSpc>
                        <a:spcAft>
                          <a:spcPts val="800"/>
                        </a:spcAft>
                        <a:buNone/>
                      </a:pPr>
                      <a:r>
                        <a:rPr lang="en-US" sz="900" kern="100" dirty="0">
                          <a:effectLst/>
                        </a:rPr>
                        <a:t>Throat changes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buNone/>
                      </a:pPr>
                      <a:r>
                        <a:rPr lang="en-US" sz="900" kern="100" dirty="0">
                          <a:effectLst/>
                        </a:rPr>
                        <a:t>Nausea &amp; Vomiting</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buNone/>
                      </a:pPr>
                      <a:r>
                        <a:rPr lang="en-US" sz="900" kern="100" dirty="0">
                          <a:effectLst/>
                        </a:rPr>
                        <a:t>Sexual and fertility changes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buNone/>
                      </a:pPr>
                      <a:r>
                        <a:rPr lang="en-US" sz="900" kern="100" dirty="0">
                          <a:effectLst/>
                        </a:rPr>
                        <a:t>Urinary and bladder changes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buNone/>
                      </a:pPr>
                      <a:r>
                        <a:rPr lang="en-US" sz="900" kern="100">
                          <a:effectLst/>
                        </a:rPr>
                        <a:t>Other side effects</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232118"/>
                  </a:ext>
                </a:extLst>
              </a:tr>
              <a:tr h="0">
                <a:tc>
                  <a:txBody>
                    <a:bodyPr/>
                    <a:lstStyle/>
                    <a:p>
                      <a:pPr marL="0" marR="0">
                        <a:lnSpc>
                          <a:spcPct val="107000"/>
                        </a:lnSpc>
                        <a:spcAft>
                          <a:spcPts val="800"/>
                        </a:spcAft>
                        <a:buNone/>
                      </a:pPr>
                      <a:r>
                        <a:rPr lang="en-US" sz="9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900" kern="100" dirty="0">
                          <a:effectLst/>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900" kern="100" dirty="0">
                          <a:effectLst/>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900" kern="100" dirty="0">
                          <a:effectLst/>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0000"/>
                        </a:lnSpc>
                        <a:spcAft>
                          <a:spcPts val="0"/>
                        </a:spcAft>
                        <a:buNone/>
                      </a:pPr>
                      <a:r>
                        <a:rPr lang="en-US" sz="900" kern="100" dirty="0">
                          <a:effectLst/>
                        </a:rPr>
                        <a:t>Swelling </a:t>
                      </a:r>
                    </a:p>
                    <a:p>
                      <a:pPr marL="0" marR="0">
                        <a:lnSpc>
                          <a:spcPct val="100000"/>
                        </a:lnSpc>
                        <a:spcAft>
                          <a:spcPts val="0"/>
                        </a:spcAft>
                        <a:buNone/>
                      </a:pPr>
                      <a:r>
                        <a:rPr lang="en-US" sz="900" kern="100" dirty="0">
                          <a:effectLst/>
                          <a:latin typeface="Aptos" panose="020B0004020202020204" pitchFamily="34" charset="0"/>
                          <a:ea typeface="Aptos" panose="020B0004020202020204" pitchFamily="34" charset="0"/>
                          <a:cs typeface="Times New Roman" panose="02020603050405020304" pitchFamily="18" charset="0"/>
                        </a:rPr>
                        <a:t>Flare up bone pain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70443004"/>
                  </a:ext>
                </a:extLst>
              </a:tr>
              <a:tr h="0">
                <a:tc>
                  <a:txBody>
                    <a:bodyPr/>
                    <a:lstStyle/>
                    <a:p>
                      <a:pPr marL="0" marR="0">
                        <a:lnSpc>
                          <a:spcPct val="107000"/>
                        </a:lnSpc>
                        <a:spcAft>
                          <a:spcPts val="800"/>
                        </a:spcAft>
                        <a:buNone/>
                      </a:pPr>
                      <a:r>
                        <a:rPr lang="en-US" sz="900" kern="100">
                          <a:effectLst/>
                        </a:rPr>
                        <a:t>-</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900" kern="100" dirty="0">
                          <a:effectLst/>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900" kern="100" dirty="0">
                          <a:effectLst/>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900" kern="100" dirty="0">
                          <a:effectLst/>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0000"/>
                        </a:lnSpc>
                        <a:spcAft>
                          <a:spcPts val="0"/>
                        </a:spcAft>
                        <a:buNone/>
                      </a:pPr>
                      <a:r>
                        <a:rPr lang="en-US" sz="900" kern="100" dirty="0">
                          <a:effectLst/>
                        </a:rPr>
                        <a:t>Earache </a:t>
                      </a:r>
                    </a:p>
                    <a:p>
                      <a:pPr marL="0" marR="0">
                        <a:lnSpc>
                          <a:spcPct val="100000"/>
                        </a:lnSpc>
                        <a:spcAft>
                          <a:spcPts val="0"/>
                        </a:spcAft>
                        <a:buNone/>
                      </a:pPr>
                      <a:r>
                        <a:rPr lang="en-US" sz="900" kern="100" dirty="0">
                          <a:effectLst/>
                        </a:rPr>
                        <a:t>Taste changes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6838877"/>
                  </a:ext>
                </a:extLst>
              </a:tr>
              <a:tr h="0">
                <a:tc>
                  <a:txBody>
                    <a:bodyPr/>
                    <a:lstStyle/>
                    <a:p>
                      <a:pPr marL="0" marR="0">
                        <a:lnSpc>
                          <a:spcPct val="107000"/>
                        </a:lnSpc>
                        <a:spcAft>
                          <a:spcPts val="800"/>
                        </a:spcAft>
                        <a:buNone/>
                      </a:pPr>
                      <a:r>
                        <a:rPr lang="en-US" sz="9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900" kern="100" dirty="0">
                          <a:effectLst/>
                        </a:rPr>
                        <a:t>-</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9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900" kern="100" dirty="0">
                          <a:effectLst/>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0000"/>
                        </a:lnSpc>
                        <a:spcAft>
                          <a:spcPts val="0"/>
                        </a:spcAft>
                        <a:buNone/>
                      </a:pPr>
                      <a:r>
                        <a:rPr lang="en-US" sz="900" kern="100" dirty="0">
                          <a:effectLst/>
                          <a:latin typeface="Aptos" panose="020B0004020202020204" pitchFamily="34" charset="0"/>
                          <a:ea typeface="Aptos" panose="020B0004020202020204" pitchFamily="34" charset="0"/>
                          <a:cs typeface="Times New Roman" panose="02020603050405020304" pitchFamily="18" charset="0"/>
                        </a:rPr>
                        <a:t>Changes in breast shape or size </a:t>
                      </a:r>
                    </a:p>
                    <a:p>
                      <a:pPr marL="0" marR="0">
                        <a:lnSpc>
                          <a:spcPct val="100000"/>
                        </a:lnSpc>
                        <a:spcAft>
                          <a:spcPts val="0"/>
                        </a:spcAft>
                        <a:buNone/>
                      </a:pPr>
                      <a:r>
                        <a:rPr lang="en-US" sz="900" kern="100" dirty="0">
                          <a:effectLst/>
                          <a:latin typeface="Aptos" panose="020B0004020202020204" pitchFamily="34" charset="0"/>
                          <a:ea typeface="Aptos" panose="020B0004020202020204" pitchFamily="34" charset="0"/>
                          <a:cs typeface="Times New Roman" panose="02020603050405020304" pitchFamily="18" charset="0"/>
                        </a:rPr>
                        <a:t>Tightness in chest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29428665"/>
                  </a:ext>
                </a:extLst>
              </a:tr>
              <a:tr h="0">
                <a:tc>
                  <a:txBody>
                    <a:bodyPr/>
                    <a:lstStyle/>
                    <a:p>
                      <a:pPr marL="0" marR="0">
                        <a:lnSpc>
                          <a:spcPct val="107000"/>
                        </a:lnSpc>
                        <a:spcAft>
                          <a:spcPts val="800"/>
                        </a:spcAft>
                        <a:buNone/>
                      </a:pPr>
                      <a:r>
                        <a:rPr lang="en-US" sz="900" kern="100" dirty="0">
                          <a:effectLst/>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900" kern="100">
                          <a:effectLst/>
                        </a:rPr>
                        <a:t>-</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900" kern="100" dirty="0">
                          <a:effectLst/>
                        </a:rPr>
                        <a:t>-</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900" kern="100">
                          <a:effectLst/>
                        </a:rPr>
                        <a:t>-</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900" kern="100" dirty="0">
                          <a:effectLst/>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20575801"/>
                  </a:ext>
                </a:extLst>
              </a:tr>
            </a:tbl>
          </a:graphicData>
        </a:graphic>
      </p:graphicFrame>
      <p:sp>
        <p:nvSpPr>
          <p:cNvPr id="10" name="TextBox 9">
            <a:extLst>
              <a:ext uri="{FF2B5EF4-FFF2-40B4-BE49-F238E27FC236}">
                <a16:creationId xmlns:a16="http://schemas.microsoft.com/office/drawing/2014/main" id="{19982CFC-08E3-86FA-8658-D6474234BE20}"/>
              </a:ext>
            </a:extLst>
          </p:cNvPr>
          <p:cNvSpPr txBox="1"/>
          <p:nvPr/>
        </p:nvSpPr>
        <p:spPr>
          <a:xfrm>
            <a:off x="3200398" y="291054"/>
            <a:ext cx="4291018" cy="3084114"/>
          </a:xfrm>
          <a:prstGeom prst="rect">
            <a:avLst/>
          </a:prstGeom>
          <a:noFill/>
        </p:spPr>
        <p:txBody>
          <a:bodyPr wrap="square">
            <a:spAutoFit/>
          </a:bodyPr>
          <a:lstStyle/>
          <a:p>
            <a:pPr marL="0" marR="0">
              <a:lnSpc>
                <a:spcPct val="107000"/>
              </a:lnSpc>
              <a:spcAft>
                <a:spcPts val="800"/>
              </a:spcAft>
              <a:buNone/>
            </a:pPr>
            <a:r>
              <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Other Side Effects</a:t>
            </a:r>
            <a:endPar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There is a wide range of potential side effects that may arise from radiation treatment, but these effects will depend on what area is being treated. The majority are manageable and temporary. Find your treatment area in the chart below, these are going to be the most common symptoms associated with that area. Below will give general instructions for skin care and further instructions or tips for each specifics site. </a:t>
            </a:r>
          </a:p>
        </p:txBody>
      </p:sp>
      <p:sp>
        <p:nvSpPr>
          <p:cNvPr id="17" name="TextBox 16">
            <a:extLst>
              <a:ext uri="{FF2B5EF4-FFF2-40B4-BE49-F238E27FC236}">
                <a16:creationId xmlns:a16="http://schemas.microsoft.com/office/drawing/2014/main" id="{02BEB446-ED55-C6C9-54D0-E1846C93E0AD}"/>
              </a:ext>
            </a:extLst>
          </p:cNvPr>
          <p:cNvSpPr txBox="1"/>
          <p:nvPr/>
        </p:nvSpPr>
        <p:spPr>
          <a:xfrm>
            <a:off x="7744327" y="1194984"/>
            <a:ext cx="3082411" cy="6364691"/>
          </a:xfrm>
          <a:prstGeom prst="rect">
            <a:avLst/>
          </a:prstGeom>
          <a:noFill/>
        </p:spPr>
        <p:txBody>
          <a:bodyPr wrap="square">
            <a:spAutoFit/>
          </a:bodyPr>
          <a:lstStyle/>
          <a:p>
            <a:pPr>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Below will give instructions for skin care and more tips for each specific site. </a:t>
            </a:r>
          </a:p>
          <a:p>
            <a:pPr>
              <a:lnSpc>
                <a:spcPct val="107000"/>
              </a:lnSpc>
              <a:spcAft>
                <a:spcPts val="800"/>
              </a:spcAft>
            </a:pPr>
            <a:endPar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US" sz="1600" u="sng"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Bone Metastases </a:t>
            </a:r>
          </a:p>
          <a:p>
            <a:pPr>
              <a:lnSpc>
                <a:spcPct val="107000"/>
              </a:lnSpc>
              <a:spcAft>
                <a:spcPts val="800"/>
              </a:spcAft>
            </a:pPr>
            <a:r>
              <a:rPr lang="en-US" sz="1600" i="1"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Pain Relief </a:t>
            </a:r>
            <a:endParaRPr lang="en-US" sz="1600" i="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1. Stay ahead of pain flares</a:t>
            </a:r>
          </a:p>
          <a:p>
            <a:pPr>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2. Consult doctor for </a:t>
            </a:r>
          </a:p>
          <a:p>
            <a:pPr>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medications, if needed  </a:t>
            </a:r>
          </a:p>
          <a:p>
            <a:pPr>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3. Monitor bowel movements </a:t>
            </a:r>
          </a:p>
          <a:p>
            <a:pPr>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4. Avoid constipation by </a:t>
            </a:r>
          </a:p>
          <a:p>
            <a:pPr>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watching diet </a:t>
            </a:r>
          </a:p>
          <a:p>
            <a:pPr>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5. Be aware of stress to bone  </a:t>
            </a:r>
          </a:p>
          <a:p>
            <a:pPr>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involved in the treatment </a:t>
            </a:r>
          </a:p>
          <a:p>
            <a:pPr>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6. May need to use a cane, </a:t>
            </a:r>
          </a:p>
          <a:p>
            <a:pPr>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walker, or wheelchair</a:t>
            </a:r>
            <a:endParaRPr lang="en-US" sz="1600" dirty="0"/>
          </a:p>
          <a:p>
            <a:pPr marL="0" marR="0">
              <a:lnSpc>
                <a:spcPct val="107000"/>
              </a:lnSpc>
              <a:spcAft>
                <a:spcPts val="800"/>
              </a:spcAft>
              <a:buNone/>
            </a:pPr>
            <a:r>
              <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07000"/>
              </a:lnSpc>
              <a:spcAft>
                <a:spcPts val="800"/>
              </a:spcAft>
              <a:buNone/>
            </a:pPr>
            <a:endParaRPr lang="en-US" sz="1600" b="1"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p:txBody>
      </p:sp>
      <p:sp>
        <p:nvSpPr>
          <p:cNvPr id="19" name="Google Shape;1559;p26">
            <a:extLst>
              <a:ext uri="{FF2B5EF4-FFF2-40B4-BE49-F238E27FC236}">
                <a16:creationId xmlns:a16="http://schemas.microsoft.com/office/drawing/2014/main" id="{B0A0265B-E6E7-DA69-8E0E-E183566A851E}"/>
              </a:ext>
            </a:extLst>
          </p:cNvPr>
          <p:cNvSpPr txBox="1">
            <a:spLocks/>
          </p:cNvSpPr>
          <p:nvPr/>
        </p:nvSpPr>
        <p:spPr>
          <a:xfrm>
            <a:off x="7744327" y="291054"/>
            <a:ext cx="2829499" cy="1687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1"/>
              </a:buClr>
              <a:buSzPts val="3500"/>
              <a:buFont typeface="Montserrat ExtraBold"/>
              <a:buNone/>
              <a:defRPr sz="2700" b="0" i="0" u="none" strike="noStrike" cap="none">
                <a:solidFill>
                  <a:schemeClr val="accent1"/>
                </a:solidFill>
                <a:latin typeface="Montserrat ExtraBold"/>
                <a:ea typeface="Montserrat ExtraBold"/>
                <a:cs typeface="Montserrat ExtraBold"/>
                <a:sym typeface="Montserrat ExtraBold"/>
              </a:defRPr>
            </a:lvl1pPr>
            <a:lvl2pPr marR="0" lvl="1"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2pPr>
            <a:lvl3pPr marR="0" lvl="2"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3pPr>
            <a:lvl4pPr marR="0" lvl="3"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4pPr>
            <a:lvl5pPr marR="0" lvl="4"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5pPr>
            <a:lvl6pPr marR="0" lvl="5"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6pPr>
            <a:lvl7pPr marR="0" lvl="6"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7pPr>
            <a:lvl8pPr marR="0" lvl="7"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8pPr>
            <a:lvl9pPr marR="0" lvl="8"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9pPr>
          </a:lstStyle>
          <a:p>
            <a:r>
              <a:rPr lang="en-US" sz="2000" dirty="0"/>
              <a:t>Site Specific Side Effects </a:t>
            </a:r>
          </a:p>
        </p:txBody>
      </p:sp>
      <p:sp>
        <p:nvSpPr>
          <p:cNvPr id="20" name="Google Shape;1498;p26">
            <a:extLst>
              <a:ext uri="{FF2B5EF4-FFF2-40B4-BE49-F238E27FC236}">
                <a16:creationId xmlns:a16="http://schemas.microsoft.com/office/drawing/2014/main" id="{42E7CB99-C54F-872B-3475-48B886585395}"/>
              </a:ext>
            </a:extLst>
          </p:cNvPr>
          <p:cNvSpPr txBox="1">
            <a:spLocks/>
          </p:cNvSpPr>
          <p:nvPr/>
        </p:nvSpPr>
        <p:spPr>
          <a:xfrm>
            <a:off x="2801891" y="7109744"/>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8</a:t>
            </a:r>
          </a:p>
        </p:txBody>
      </p:sp>
      <p:sp>
        <p:nvSpPr>
          <p:cNvPr id="21" name="Google Shape;1498;p26">
            <a:extLst>
              <a:ext uri="{FF2B5EF4-FFF2-40B4-BE49-F238E27FC236}">
                <a16:creationId xmlns:a16="http://schemas.microsoft.com/office/drawing/2014/main" id="{77B60B31-C659-7BFE-21D0-EB222684C967}"/>
              </a:ext>
            </a:extLst>
          </p:cNvPr>
          <p:cNvSpPr txBox="1">
            <a:spLocks/>
          </p:cNvSpPr>
          <p:nvPr/>
        </p:nvSpPr>
        <p:spPr>
          <a:xfrm>
            <a:off x="7125392" y="7115868"/>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9</a:t>
            </a:r>
          </a:p>
        </p:txBody>
      </p:sp>
      <p:sp>
        <p:nvSpPr>
          <p:cNvPr id="22" name="Google Shape;1498;p26">
            <a:extLst>
              <a:ext uri="{FF2B5EF4-FFF2-40B4-BE49-F238E27FC236}">
                <a16:creationId xmlns:a16="http://schemas.microsoft.com/office/drawing/2014/main" id="{C566EC92-55EF-5470-D0E1-E92E93C57393}"/>
              </a:ext>
            </a:extLst>
          </p:cNvPr>
          <p:cNvSpPr txBox="1">
            <a:spLocks/>
          </p:cNvSpPr>
          <p:nvPr/>
        </p:nvSpPr>
        <p:spPr>
          <a:xfrm>
            <a:off x="10318982" y="7109744"/>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10</a:t>
            </a:r>
          </a:p>
        </p:txBody>
      </p:sp>
    </p:spTree>
    <p:extLst>
      <p:ext uri="{BB962C8B-B14F-4D97-AF65-F5344CB8AC3E}">
        <p14:creationId xmlns:p14="http://schemas.microsoft.com/office/powerpoint/2010/main" val="50199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F0710-8D1A-140A-6209-FF2D0C058D23}"/>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15697028-86FC-BEB3-3BC8-591627EE7E5F}"/>
              </a:ext>
            </a:extLst>
          </p:cNvPr>
          <p:cNvSpPr txBox="1"/>
          <p:nvPr/>
        </p:nvSpPr>
        <p:spPr>
          <a:xfrm>
            <a:off x="3200397" y="165334"/>
            <a:ext cx="4291018" cy="6203814"/>
          </a:xfrm>
          <a:prstGeom prst="rect">
            <a:avLst/>
          </a:prstGeom>
          <a:noFill/>
        </p:spPr>
        <p:txBody>
          <a:bodyPr wrap="square">
            <a:spAutoFit/>
          </a:bodyPr>
          <a:lstStyle/>
          <a:p>
            <a:pPr marL="0" marR="0">
              <a:lnSpc>
                <a:spcPct val="107000"/>
              </a:lnSpc>
              <a:spcAft>
                <a:spcPts val="800"/>
              </a:spcAft>
              <a:buNone/>
            </a:pPr>
            <a:r>
              <a:rPr lang="en-US" sz="1600" i="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Throat changes/dryness</a:t>
            </a:r>
          </a:p>
          <a:p>
            <a:pPr marR="0" lvl="0">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1. Increase fluids </a:t>
            </a:r>
          </a:p>
          <a:p>
            <a:pPr marR="0" lvl="0">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2. </a:t>
            </a: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Use a humidifier </a:t>
            </a:r>
          </a:p>
          <a:p>
            <a:pPr marR="0" lvl="0">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3. Avoid dry, scratchy or spicy food </a:t>
            </a:r>
          </a:p>
          <a:p>
            <a:pPr marR="0" lvl="0">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4. Brush at least 3-4 times a day with a soft   </a:t>
            </a:r>
          </a:p>
          <a:p>
            <a:pPr marR="0" lvl="0">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a:t>
            </a: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toothbrush and RINSE thoroughly</a:t>
            </a:r>
          </a:p>
          <a:p>
            <a:pPr marR="0" lvl="0">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5. Use lip balm or moisturizer for dry lips </a:t>
            </a:r>
          </a:p>
          <a:p>
            <a:pPr marL="0" marR="0">
              <a:lnSpc>
                <a:spcPct val="107000"/>
              </a:lnSpc>
              <a:spcAft>
                <a:spcPts val="800"/>
              </a:spcAft>
              <a:buNone/>
            </a:pPr>
            <a:endParaRPr lang="en-US" sz="1600" i="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en-US" sz="1600" i="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Difficulty Swallowing </a:t>
            </a:r>
          </a:p>
          <a:p>
            <a:pPr>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1. Eating sitting up right at a 90-degree angle </a:t>
            </a:r>
          </a:p>
          <a:p>
            <a:pPr>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2. </a:t>
            </a: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Avoid lying down after meals for 90 min</a:t>
            </a:r>
          </a:p>
          <a:p>
            <a:pPr>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3. E</a:t>
            </a: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levate head of bed </a:t>
            </a:r>
          </a:p>
          <a:p>
            <a:pPr>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4. </a:t>
            </a: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Incorporate a liquid diet </a:t>
            </a:r>
          </a:p>
          <a:p>
            <a:pPr>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a:t>
            </a: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5. Maintain medications </a:t>
            </a:r>
          </a:p>
          <a:p>
            <a:pPr>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6. Nutritional counseling, if needed</a:t>
            </a:r>
          </a:p>
          <a:p>
            <a:pPr>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7. Speech pathologist consult, if needed</a:t>
            </a:r>
            <a:endPar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endPar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CFD3A6EF-DB4A-E093-98C6-5EBB8852CB45}"/>
              </a:ext>
            </a:extLst>
          </p:cNvPr>
          <p:cNvSpPr txBox="1"/>
          <p:nvPr/>
        </p:nvSpPr>
        <p:spPr>
          <a:xfrm>
            <a:off x="7609402" y="165334"/>
            <a:ext cx="3082411" cy="8355877"/>
          </a:xfrm>
          <a:prstGeom prst="rect">
            <a:avLst/>
          </a:prstGeom>
          <a:noFill/>
        </p:spPr>
        <p:txBody>
          <a:bodyPr wrap="square">
            <a:spAutoFit/>
          </a:bodyPr>
          <a:lstStyle/>
          <a:p>
            <a:pPr marL="0" marR="0">
              <a:lnSpc>
                <a:spcPct val="107000"/>
              </a:lnSpc>
              <a:spcAft>
                <a:spcPts val="800"/>
              </a:spcAft>
              <a:buNone/>
            </a:pPr>
            <a:r>
              <a:rPr lang="en-US" sz="1600" u="sng"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Breast Cancers</a:t>
            </a:r>
            <a:endParaRPr lang="en-US" sz="1600" u="sng"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US" sz="1600" i="1" kern="100" dirty="0">
                <a:solidFill>
                  <a:schemeClr val="accent1"/>
                </a:solidFill>
                <a:latin typeface="Aptos" panose="020B0004020202020204" pitchFamily="34" charset="0"/>
                <a:cs typeface="Times New Roman" panose="02020603050405020304" pitchFamily="18" charset="0"/>
              </a:rPr>
              <a:t>Skin Irritation </a:t>
            </a:r>
          </a:p>
          <a:p>
            <a:pPr>
              <a:lnSpc>
                <a:spcPct val="107000"/>
              </a:lnSpc>
              <a:spcAft>
                <a:spcPts val="800"/>
              </a:spcAft>
            </a:pPr>
            <a:r>
              <a:rPr lang="en-US" sz="1600" kern="100" dirty="0">
                <a:solidFill>
                  <a:schemeClr val="accent1"/>
                </a:solidFill>
                <a:latin typeface="Aptos" panose="020B0004020202020204" pitchFamily="34" charset="0"/>
                <a:cs typeface="Times New Roman" panose="02020603050405020304" pitchFamily="18" charset="0"/>
              </a:rPr>
              <a:t>During treatment, there are 2 main areas that are likely to develop irritation which is under the arm and the area under the fold of the breast. </a:t>
            </a:r>
          </a:p>
          <a:p>
            <a:pPr>
              <a:spcAft>
                <a:spcPts val="800"/>
              </a:spcAft>
            </a:pPr>
            <a:r>
              <a:rPr lang="en-US" sz="1600" kern="100" dirty="0">
                <a:solidFill>
                  <a:schemeClr val="accent1"/>
                </a:solidFill>
                <a:latin typeface="Aptos" panose="020B0004020202020204" pitchFamily="34" charset="0"/>
                <a:cs typeface="Times New Roman" panose="02020603050405020304" pitchFamily="18" charset="0"/>
              </a:rPr>
              <a:t>    1. Recommend moisturizers as </a:t>
            </a:r>
          </a:p>
          <a:p>
            <a:pPr>
              <a:spcAft>
                <a:spcPts val="800"/>
              </a:spcAft>
            </a:pPr>
            <a:r>
              <a:rPr lang="en-US" sz="1600" kern="100" dirty="0">
                <a:solidFill>
                  <a:schemeClr val="accent1"/>
                </a:solidFill>
                <a:latin typeface="Aptos" panose="020B0004020202020204" pitchFamily="34" charset="0"/>
                <a:cs typeface="Times New Roman" panose="02020603050405020304" pitchFamily="18" charset="0"/>
              </a:rPr>
              <a:t>    treatment progresses like Aloe </a:t>
            </a:r>
          </a:p>
          <a:p>
            <a:pPr>
              <a:spcAft>
                <a:spcPts val="800"/>
              </a:spcAft>
            </a:pPr>
            <a:r>
              <a:rPr lang="en-US" sz="1600" kern="100" dirty="0">
                <a:solidFill>
                  <a:schemeClr val="accent1"/>
                </a:solidFill>
                <a:latin typeface="Aptos" panose="020B0004020202020204" pitchFamily="34" charset="0"/>
                <a:cs typeface="Times New Roman" panose="02020603050405020304" pitchFamily="18" charset="0"/>
              </a:rPr>
              <a:t>    Vera or Shea Butter </a:t>
            </a:r>
          </a:p>
          <a:p>
            <a:pPr>
              <a:spcAft>
                <a:spcPts val="800"/>
              </a:spcAft>
            </a:pPr>
            <a:r>
              <a:rPr lang="en-US" sz="1600" kern="100" dirty="0">
                <a:solidFill>
                  <a:schemeClr val="accent1"/>
                </a:solidFill>
                <a:latin typeface="Aptos" panose="020B0004020202020204" pitchFamily="34" charset="0"/>
                <a:cs typeface="Times New Roman" panose="02020603050405020304" pitchFamily="18" charset="0"/>
              </a:rPr>
              <a:t>    2. If skin is itchy: Aquaphor </a:t>
            </a:r>
          </a:p>
          <a:p>
            <a:pPr>
              <a:spcAft>
                <a:spcPts val="800"/>
              </a:spcAft>
            </a:pPr>
            <a:r>
              <a:rPr lang="en-US" sz="1600" kern="100" dirty="0">
                <a:solidFill>
                  <a:schemeClr val="accent1"/>
                </a:solidFill>
                <a:latin typeface="Aptos" panose="020B0004020202020204" pitchFamily="34" charset="0"/>
                <a:cs typeface="Times New Roman" panose="02020603050405020304" pitchFamily="18" charset="0"/>
              </a:rPr>
              <a:t>    3. Avoid chlorine pools or hot   </a:t>
            </a:r>
          </a:p>
          <a:p>
            <a:pPr>
              <a:spcAft>
                <a:spcPts val="800"/>
              </a:spcAft>
            </a:pPr>
            <a:r>
              <a:rPr lang="en-US" sz="1600" kern="100" dirty="0">
                <a:solidFill>
                  <a:schemeClr val="accent1"/>
                </a:solidFill>
                <a:latin typeface="Aptos" panose="020B0004020202020204" pitchFamily="34" charset="0"/>
                <a:cs typeface="Times New Roman" panose="02020603050405020304" pitchFamily="18" charset="0"/>
              </a:rPr>
              <a:t>     tubs during treatment </a:t>
            </a:r>
          </a:p>
          <a:p>
            <a:pPr>
              <a:spcAft>
                <a:spcPts val="800"/>
              </a:spcAft>
            </a:pPr>
            <a:r>
              <a:rPr lang="en-US" sz="1600" kern="100" dirty="0">
                <a:solidFill>
                  <a:schemeClr val="accent1"/>
                </a:solidFill>
                <a:latin typeface="Aptos" panose="020B0004020202020204" pitchFamily="34" charset="0"/>
                <a:cs typeface="Times New Roman" panose="02020603050405020304" pitchFamily="18" charset="0"/>
              </a:rPr>
              <a:t>    4. Refrain from wearing </a:t>
            </a:r>
          </a:p>
          <a:p>
            <a:pPr>
              <a:spcAft>
                <a:spcPts val="800"/>
              </a:spcAft>
            </a:pPr>
            <a:r>
              <a:rPr lang="en-US" sz="1600" kern="100" dirty="0">
                <a:solidFill>
                  <a:schemeClr val="accent1"/>
                </a:solidFill>
                <a:latin typeface="Aptos" panose="020B0004020202020204" pitchFamily="34" charset="0"/>
                <a:cs typeface="Times New Roman" panose="02020603050405020304" pitchFamily="18" charset="0"/>
              </a:rPr>
              <a:t>    deodorants containing metal </a:t>
            </a:r>
          </a:p>
          <a:p>
            <a:pPr>
              <a:spcAft>
                <a:spcPts val="800"/>
              </a:spcAft>
            </a:pPr>
            <a:r>
              <a:rPr lang="en-US" sz="1600" kern="100" dirty="0">
                <a:solidFill>
                  <a:schemeClr val="accent1"/>
                </a:solidFill>
                <a:latin typeface="Aptos" panose="020B0004020202020204" pitchFamily="34" charset="0"/>
                <a:cs typeface="Times New Roman" panose="02020603050405020304" pitchFamily="18" charset="0"/>
              </a:rPr>
              <a:t>    compounds (aluminum </a:t>
            </a:r>
          </a:p>
          <a:p>
            <a:pPr>
              <a:spcAft>
                <a:spcPts val="800"/>
              </a:spcAft>
            </a:pPr>
            <a:r>
              <a:rPr lang="en-US" sz="1600" kern="100" dirty="0">
                <a:solidFill>
                  <a:schemeClr val="accent1"/>
                </a:solidFill>
                <a:latin typeface="Aptos" panose="020B0004020202020204" pitchFamily="34" charset="0"/>
                <a:cs typeface="Times New Roman" panose="02020603050405020304" pitchFamily="18" charset="0"/>
              </a:rPr>
              <a:t>    chloralhydrate/aluminum </a:t>
            </a:r>
          </a:p>
          <a:p>
            <a:pPr>
              <a:spcAft>
                <a:spcPts val="800"/>
              </a:spcAft>
            </a:pPr>
            <a:r>
              <a:rPr lang="en-US" sz="1600" kern="100" dirty="0">
                <a:solidFill>
                  <a:schemeClr val="accent1"/>
                </a:solidFill>
                <a:latin typeface="Aptos" panose="020B0004020202020204" pitchFamily="34" charset="0"/>
                <a:cs typeface="Times New Roman" panose="02020603050405020304" pitchFamily="18" charset="0"/>
              </a:rPr>
              <a:t>    zirconium) on the side being </a:t>
            </a:r>
          </a:p>
          <a:p>
            <a:pPr>
              <a:spcAft>
                <a:spcPts val="800"/>
              </a:spcAft>
            </a:pPr>
            <a:r>
              <a:rPr lang="en-US" sz="1600" kern="100" dirty="0">
                <a:solidFill>
                  <a:schemeClr val="accent1"/>
                </a:solidFill>
                <a:latin typeface="Aptos" panose="020B0004020202020204" pitchFamily="34" charset="0"/>
                <a:cs typeface="Times New Roman" panose="02020603050405020304" pitchFamily="18" charset="0"/>
              </a:rPr>
              <a:t>    treated. </a:t>
            </a:r>
            <a:r>
              <a:rPr lang="en-US" sz="1600" kern="100" dirty="0">
                <a:solidFill>
                  <a:schemeClr val="accent1"/>
                </a:solidFill>
                <a:latin typeface="Aptos" panose="020B0004020202020204" pitchFamily="34" charset="0"/>
                <a:cs typeface="Times New Roman" panose="02020603050405020304" pitchFamily="18" charset="0"/>
                <a:sym typeface="Wingdings" panose="05000000000000000000" pitchFamily="2" charset="2"/>
              </a:rPr>
              <a:t> Metals can interfere </a:t>
            </a:r>
          </a:p>
          <a:p>
            <a:pPr>
              <a:spcAft>
                <a:spcPts val="800"/>
              </a:spcAft>
            </a:pPr>
            <a:r>
              <a:rPr lang="en-US" sz="1600" kern="100" dirty="0">
                <a:solidFill>
                  <a:schemeClr val="accent1"/>
                </a:solidFill>
                <a:latin typeface="Aptos" panose="020B0004020202020204" pitchFamily="34" charset="0"/>
                <a:cs typeface="Times New Roman" panose="02020603050405020304" pitchFamily="18" charset="0"/>
                <a:sym typeface="Wingdings" panose="05000000000000000000" pitchFamily="2" charset="2"/>
              </a:rPr>
              <a:t>    with the radiation and </a:t>
            </a:r>
          </a:p>
          <a:p>
            <a:pPr>
              <a:spcAft>
                <a:spcPts val="800"/>
              </a:spcAft>
            </a:pPr>
            <a:r>
              <a:rPr lang="en-US" sz="1600" kern="100" dirty="0">
                <a:solidFill>
                  <a:schemeClr val="accent1"/>
                </a:solidFill>
                <a:latin typeface="Aptos" panose="020B0004020202020204" pitchFamily="34" charset="0"/>
                <a:cs typeface="Times New Roman" panose="02020603050405020304" pitchFamily="18" charset="0"/>
                <a:sym typeface="Wingdings" panose="05000000000000000000" pitchFamily="2" charset="2"/>
              </a:rPr>
              <a:t>    potentially make irritation </a:t>
            </a:r>
          </a:p>
          <a:p>
            <a:pPr>
              <a:spcAft>
                <a:spcPts val="800"/>
              </a:spcAft>
            </a:pPr>
            <a:r>
              <a:rPr lang="en-US" sz="1600" kern="100" dirty="0">
                <a:solidFill>
                  <a:schemeClr val="accent1"/>
                </a:solidFill>
                <a:latin typeface="Aptos" panose="020B0004020202020204" pitchFamily="34" charset="0"/>
                <a:cs typeface="Times New Roman" panose="02020603050405020304" pitchFamily="18" charset="0"/>
                <a:sym typeface="Wingdings" panose="05000000000000000000" pitchFamily="2" charset="2"/>
              </a:rPr>
              <a:t>    worse, it is best to avoid. </a:t>
            </a:r>
            <a:endParaRPr lang="en-US" sz="1600" dirty="0"/>
          </a:p>
          <a:p>
            <a:pPr marL="0" marR="0">
              <a:lnSpc>
                <a:spcPct val="107000"/>
              </a:lnSpc>
              <a:spcAft>
                <a:spcPts val="800"/>
              </a:spcAft>
              <a:buNone/>
            </a:pPr>
            <a:r>
              <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07000"/>
              </a:lnSpc>
              <a:spcAft>
                <a:spcPts val="800"/>
              </a:spcAft>
              <a:buNone/>
            </a:pPr>
            <a:endParaRPr lang="en-US" sz="1600" b="1"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49300ED2-C7EF-7684-DCC1-5F5A70F080E4}"/>
              </a:ext>
            </a:extLst>
          </p:cNvPr>
          <p:cNvSpPr txBox="1"/>
          <p:nvPr/>
        </p:nvSpPr>
        <p:spPr>
          <a:xfrm>
            <a:off x="117987" y="165334"/>
            <a:ext cx="3082411" cy="7476855"/>
          </a:xfrm>
          <a:prstGeom prst="rect">
            <a:avLst/>
          </a:prstGeom>
          <a:noFill/>
        </p:spPr>
        <p:txBody>
          <a:bodyPr wrap="square">
            <a:spAutoFit/>
          </a:bodyPr>
          <a:lstStyle/>
          <a:p>
            <a:pPr marL="0" marR="0">
              <a:lnSpc>
                <a:spcPct val="107000"/>
              </a:lnSpc>
              <a:spcAft>
                <a:spcPts val="800"/>
              </a:spcAft>
              <a:buNone/>
            </a:pPr>
            <a:r>
              <a:rPr lang="en-US" sz="1600" u="sng"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Head and Neck Cancers</a:t>
            </a:r>
          </a:p>
          <a:p>
            <a:pPr marL="0" marR="0">
              <a:lnSpc>
                <a:spcPct val="107000"/>
              </a:lnSpc>
              <a:spcAft>
                <a:spcPts val="800"/>
              </a:spcAft>
              <a:buNone/>
            </a:pPr>
            <a:r>
              <a:rPr lang="en-US" sz="1600" i="1"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Hair Loss </a:t>
            </a:r>
          </a:p>
          <a:p>
            <a:pPr marL="0" marR="0">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Any potential hair loss will only occur in the area that is going to be treated. Hair loss is temporary but can be permanent – which is dependent on how much radiation is received. Regrowth will normally occur within 3-5 months after treatment ends. The rate of growth will depend on the individual's growth rate.</a:t>
            </a:r>
          </a:p>
          <a:p>
            <a:pPr marL="0" marR="0">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1. Obtain a wig or head </a:t>
            </a:r>
          </a:p>
          <a:p>
            <a:pPr marL="0" marR="0">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covering (if desired) </a:t>
            </a:r>
          </a:p>
          <a:p>
            <a:pPr marL="0" marR="0">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2. Avoid prolonged sun </a:t>
            </a:r>
          </a:p>
          <a:p>
            <a:pPr marL="0" marR="0">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a:t>
            </a: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exposure – if so, use </a:t>
            </a:r>
          </a:p>
          <a:p>
            <a:pPr marL="0" marR="0">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a:t>
            </a: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sunscreen </a:t>
            </a:r>
          </a:p>
          <a:p>
            <a:pPr marL="0" marR="0">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3. Wear a cotton shirt with a </a:t>
            </a:r>
          </a:p>
          <a:p>
            <a:pPr marL="0" marR="0">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a:t>
            </a: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collar when outside to protect </a:t>
            </a:r>
          </a:p>
          <a:p>
            <a:pPr marL="0" marR="0">
              <a:lnSpc>
                <a:spcPct val="107000"/>
              </a:lnSpc>
              <a:spcAft>
                <a:spcPts val="800"/>
              </a:spcAft>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a:t>
            </a: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the skin </a:t>
            </a:r>
          </a:p>
          <a:p>
            <a:pPr marL="0" marR="0">
              <a:lnSpc>
                <a:spcPct val="107000"/>
              </a:lnSpc>
              <a:spcAft>
                <a:spcPts val="800"/>
              </a:spcAft>
              <a:buNone/>
            </a:pPr>
            <a:endParaRPr lang="en-US" sz="1600" i="1"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endParaRPr lang="en-US" sz="1600" b="1"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p:txBody>
      </p:sp>
      <p:sp>
        <p:nvSpPr>
          <p:cNvPr id="6" name="Google Shape;1498;p26">
            <a:extLst>
              <a:ext uri="{FF2B5EF4-FFF2-40B4-BE49-F238E27FC236}">
                <a16:creationId xmlns:a16="http://schemas.microsoft.com/office/drawing/2014/main" id="{1443E040-0DC0-A488-8B96-B7A0E6553A98}"/>
              </a:ext>
            </a:extLst>
          </p:cNvPr>
          <p:cNvSpPr txBox="1">
            <a:spLocks/>
          </p:cNvSpPr>
          <p:nvPr/>
        </p:nvSpPr>
        <p:spPr>
          <a:xfrm>
            <a:off x="2801891" y="7109744"/>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11</a:t>
            </a:r>
          </a:p>
        </p:txBody>
      </p:sp>
      <p:sp>
        <p:nvSpPr>
          <p:cNvPr id="7" name="Google Shape;1498;p26">
            <a:extLst>
              <a:ext uri="{FF2B5EF4-FFF2-40B4-BE49-F238E27FC236}">
                <a16:creationId xmlns:a16="http://schemas.microsoft.com/office/drawing/2014/main" id="{05C24F07-7ED0-CE97-6207-BCB106951D5E}"/>
              </a:ext>
            </a:extLst>
          </p:cNvPr>
          <p:cNvSpPr txBox="1">
            <a:spLocks/>
          </p:cNvSpPr>
          <p:nvPr/>
        </p:nvSpPr>
        <p:spPr>
          <a:xfrm>
            <a:off x="10318982" y="7082370"/>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13</a:t>
            </a:r>
          </a:p>
        </p:txBody>
      </p:sp>
      <p:sp>
        <p:nvSpPr>
          <p:cNvPr id="9" name="Google Shape;1498;p26">
            <a:extLst>
              <a:ext uri="{FF2B5EF4-FFF2-40B4-BE49-F238E27FC236}">
                <a16:creationId xmlns:a16="http://schemas.microsoft.com/office/drawing/2014/main" id="{69691D9F-8C09-04C9-6778-2F71D49FBA2C}"/>
              </a:ext>
            </a:extLst>
          </p:cNvPr>
          <p:cNvSpPr txBox="1">
            <a:spLocks/>
          </p:cNvSpPr>
          <p:nvPr/>
        </p:nvSpPr>
        <p:spPr>
          <a:xfrm>
            <a:off x="7023214" y="7082370"/>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12</a:t>
            </a:r>
          </a:p>
        </p:txBody>
      </p:sp>
    </p:spTree>
    <p:extLst>
      <p:ext uri="{BB962C8B-B14F-4D97-AF65-F5344CB8AC3E}">
        <p14:creationId xmlns:p14="http://schemas.microsoft.com/office/powerpoint/2010/main" val="545870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86C8C-F12C-AD9F-7278-C19E0D442AE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91F53FD-01BF-AE38-3908-39A8E5BD01A7}"/>
              </a:ext>
            </a:extLst>
          </p:cNvPr>
          <p:cNvSpPr txBox="1"/>
          <p:nvPr/>
        </p:nvSpPr>
        <p:spPr>
          <a:xfrm>
            <a:off x="117987" y="3393466"/>
            <a:ext cx="3082411" cy="4007444"/>
          </a:xfrm>
          <a:prstGeom prst="rect">
            <a:avLst/>
          </a:prstGeom>
          <a:noFill/>
        </p:spPr>
        <p:txBody>
          <a:bodyPr wrap="square">
            <a:spAutoFit/>
          </a:bodyPr>
          <a:lstStyle/>
          <a:p>
            <a:pPr marL="0" marR="0">
              <a:lnSpc>
                <a:spcPct val="107000"/>
              </a:lnSpc>
              <a:spcAft>
                <a:spcPts val="800"/>
              </a:spcAft>
              <a:buNone/>
            </a:pPr>
            <a:r>
              <a:rPr lang="en-US" sz="1600" u="sng"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Pelvic Cancers</a:t>
            </a:r>
            <a:r>
              <a:rPr lang="en-US" sz="1600" u="sng"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07000"/>
              </a:lnSpc>
              <a:spcAft>
                <a:spcPts val="800"/>
              </a:spcAft>
              <a:buNone/>
            </a:pPr>
            <a:r>
              <a:rPr lang="en-US" sz="1600" i="1"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Diarrhea/Urinary Changes</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1. Cramping may occur</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2. Encourage foods low in fiber</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3. Encourage foods high in </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potassium </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4. Avoid high fat or spicy foods</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5. Increase fluids </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6. Lactose free diet </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7. Take antidiarrheal meds</a:t>
            </a:r>
          </a:p>
          <a:p>
            <a:pPr marL="0" marR="0">
              <a:lnSpc>
                <a:spcPct val="107000"/>
              </a:lnSpc>
              <a:spcAft>
                <a:spcPts val="800"/>
              </a:spcAft>
              <a:buNone/>
            </a:pPr>
            <a:endPar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C2E6E892-8F0A-0FD4-0BF3-EA5F32D2F569}"/>
              </a:ext>
            </a:extLst>
          </p:cNvPr>
          <p:cNvSpPr txBox="1"/>
          <p:nvPr/>
        </p:nvSpPr>
        <p:spPr>
          <a:xfrm>
            <a:off x="117987" y="165334"/>
            <a:ext cx="3212067" cy="4007444"/>
          </a:xfrm>
          <a:prstGeom prst="rect">
            <a:avLst/>
          </a:prstGeom>
          <a:noFill/>
        </p:spPr>
        <p:txBody>
          <a:bodyPr wrap="square">
            <a:spAutoFit/>
          </a:bodyPr>
          <a:lstStyle/>
          <a:p>
            <a:pPr marL="0" marR="0">
              <a:lnSpc>
                <a:spcPct val="107000"/>
              </a:lnSpc>
              <a:spcAft>
                <a:spcPts val="800"/>
              </a:spcAft>
              <a:buNone/>
            </a:pPr>
            <a:r>
              <a:rPr lang="en-US" sz="1600" i="1"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Nausea/Vomiting </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1. Take antinausea meds on a </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schedule before begins </a:t>
            </a:r>
          </a:p>
          <a:p>
            <a:pPr marL="0" marR="0">
              <a:lnSpc>
                <a:spcPct val="107000"/>
              </a:lnSpc>
              <a:spcAft>
                <a:spcPts val="800"/>
              </a:spcAft>
              <a:buNone/>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2. Eat small/frequent meals </a:t>
            </a:r>
          </a:p>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    3. Avoid spicy, greasy, fatty foods</a:t>
            </a:r>
          </a:p>
          <a:p>
            <a:pPr marL="0" marR="0">
              <a:lnSpc>
                <a:spcPct val="107000"/>
              </a:lnSpc>
              <a:spcAft>
                <a:spcPts val="800"/>
              </a:spcAft>
              <a:buNone/>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a:t>
            </a: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4. Recommend cold, salty foods </a:t>
            </a:r>
          </a:p>
          <a:p>
            <a:pPr marL="0" marR="0">
              <a:lnSpc>
                <a:spcPct val="107000"/>
              </a:lnSpc>
              <a:spcAft>
                <a:spcPts val="800"/>
              </a:spcAft>
              <a:buNone/>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5. Red</a:t>
            </a: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uce strong smells </a:t>
            </a:r>
          </a:p>
          <a:p>
            <a:pPr marL="0" marR="0">
              <a:lnSpc>
                <a:spcPct val="107000"/>
              </a:lnSpc>
              <a:spcAft>
                <a:spcPts val="800"/>
              </a:spcAft>
              <a:buNone/>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a:t>
            </a: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6. Try relaxation techniques </a:t>
            </a:r>
            <a:endPar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endParaRPr lang="en-US" sz="1600" i="1"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endParaRPr lang="en-US" sz="1600" b="1"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665735D0-DCBB-94F2-5884-16A20B1010B9}"/>
              </a:ext>
            </a:extLst>
          </p:cNvPr>
          <p:cNvSpPr txBox="1"/>
          <p:nvPr/>
        </p:nvSpPr>
        <p:spPr>
          <a:xfrm>
            <a:off x="3368221" y="1013559"/>
            <a:ext cx="4123195" cy="6129178"/>
          </a:xfrm>
          <a:prstGeom prst="rect">
            <a:avLst/>
          </a:prstGeom>
          <a:noFill/>
        </p:spPr>
        <p:txBody>
          <a:bodyPr wrap="square">
            <a:spAutoFit/>
          </a:bodyPr>
          <a:lstStyle/>
          <a:p>
            <a:pPr marL="0" marR="0">
              <a:lnSpc>
                <a:spcPct val="107000"/>
              </a:lnSpc>
              <a:spcAft>
                <a:spcPts val="800"/>
              </a:spcAft>
              <a:buNone/>
            </a:pPr>
            <a:r>
              <a:rPr lang="en-US" sz="1600" b="1"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Does Radiation Therapy hurt? </a:t>
            </a:r>
          </a:p>
          <a:p>
            <a:pPr marL="0" marR="0">
              <a:lnSpc>
                <a:spcPct val="107000"/>
              </a:lnSpc>
              <a:spcAft>
                <a:spcPts val="800"/>
              </a:spcAft>
              <a:buNone/>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No, radiation therapy will be painless while treatment is being given – you will feel absolutely nothing! You may hear the machine, and the table move but you will not feel the radiation beam. However, within the first few weeks </a:t>
            </a: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you will likely</a:t>
            </a: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acquire side effects which can cause discomfort. Information on side effects and ways to manage start on page </a:t>
            </a: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6. </a:t>
            </a:r>
            <a:endPar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How long will this treatment take?</a:t>
            </a:r>
          </a:p>
          <a:p>
            <a:pPr>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The treatment itself will only take a few minutes, but additional time is going to be spent by the therapists to ensure you are positioned correctly before treatment. </a:t>
            </a:r>
          </a:p>
          <a:p>
            <a:pPr marL="0" marR="0">
              <a:lnSpc>
                <a:spcPct val="107000"/>
              </a:lnSpc>
              <a:spcAft>
                <a:spcPts val="800"/>
              </a:spcAft>
              <a:buNone/>
            </a:pPr>
            <a:r>
              <a:rPr lang="en-US" sz="1600" b="1"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What can I do/what is my role?</a:t>
            </a:r>
          </a:p>
          <a:p>
            <a:pPr marL="0" marR="0">
              <a:lnSpc>
                <a:spcPct val="107000"/>
              </a:lnSpc>
              <a:spcAft>
                <a:spcPts val="800"/>
              </a:spcAft>
              <a:buNone/>
            </a:pPr>
            <a:r>
              <a:rPr lang="en-US" sz="16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Arrive on time for ALL radiation therapy sessions, </a:t>
            </a:r>
            <a:r>
              <a:rPr lang="en-US" sz="1600" dirty="0">
                <a:solidFill>
                  <a:schemeClr val="accent1"/>
                </a:solidFill>
                <a:latin typeface="Aptos" panose="020B0004020202020204" pitchFamily="34" charset="0"/>
                <a:ea typeface="Aptos" panose="020B0004020202020204" pitchFamily="34" charset="0"/>
                <a:cs typeface="Times New Roman" panose="02020603050405020304" pitchFamily="18" charset="0"/>
              </a:rPr>
              <a:t>try your best to leave your marks on, </a:t>
            </a:r>
            <a:r>
              <a:rPr lang="en-US" sz="16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ask questions and talk about your concerns or side effects, tell your physician if you are in any pain</a:t>
            </a:r>
            <a:r>
              <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a:t>
            </a:r>
            <a:endParaRPr lang="en-US" sz="1600" b="1" kern="100" dirty="0">
              <a:solidFill>
                <a:schemeClr val="accent1"/>
              </a:solidFill>
              <a:latin typeface="Aptos" panose="020B0004020202020204" pitchFamily="34" charset="0"/>
              <a:ea typeface="Aptos" panose="020B000402020202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572F9D1E-AB3A-D87E-F7E4-FF3F773CDCFF}"/>
              </a:ext>
            </a:extLst>
          </p:cNvPr>
          <p:cNvSpPr txBox="1"/>
          <p:nvPr/>
        </p:nvSpPr>
        <p:spPr>
          <a:xfrm>
            <a:off x="7491415" y="165334"/>
            <a:ext cx="3082411" cy="2293705"/>
          </a:xfrm>
          <a:prstGeom prst="rect">
            <a:avLst/>
          </a:prstGeom>
          <a:noFill/>
        </p:spPr>
        <p:txBody>
          <a:bodyPr wrap="square">
            <a:spAutoFit/>
          </a:bodyPr>
          <a:lstStyle/>
          <a:p>
            <a:pPr marL="0" marR="0">
              <a:lnSpc>
                <a:spcPct val="107000"/>
              </a:lnSpc>
              <a:spcAft>
                <a:spcPts val="800"/>
              </a:spcAft>
              <a:buNone/>
            </a:pPr>
            <a:r>
              <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Will I be radioactive at any point? </a:t>
            </a:r>
          </a:p>
          <a:p>
            <a:pPr marL="0" marR="0">
              <a:lnSpc>
                <a:spcPct val="107000"/>
              </a:lnSpc>
              <a:spcAft>
                <a:spcPts val="800"/>
              </a:spcAft>
              <a:buNone/>
            </a:pPr>
            <a:r>
              <a:rPr lang="en-US" sz="16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No, not for external beam radiation and you are not going to be hazardous to others. For internal radiation, your healthcare team will talk to you about precautions to take. </a:t>
            </a:r>
            <a:endPar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Google Shape;1559;p26">
            <a:extLst>
              <a:ext uri="{FF2B5EF4-FFF2-40B4-BE49-F238E27FC236}">
                <a16:creationId xmlns:a16="http://schemas.microsoft.com/office/drawing/2014/main" id="{34B0FC5D-98E1-53AC-45F2-46F4DCE47EF4}"/>
              </a:ext>
            </a:extLst>
          </p:cNvPr>
          <p:cNvSpPr txBox="1">
            <a:spLocks/>
          </p:cNvSpPr>
          <p:nvPr/>
        </p:nvSpPr>
        <p:spPr>
          <a:xfrm>
            <a:off x="3931156" y="50831"/>
            <a:ext cx="2829499" cy="96272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1"/>
              </a:buClr>
              <a:buSzPts val="3500"/>
              <a:buFont typeface="Montserrat ExtraBold"/>
              <a:buNone/>
              <a:defRPr sz="2700" b="0" i="0" u="none" strike="noStrike" cap="none">
                <a:solidFill>
                  <a:schemeClr val="accent1"/>
                </a:solidFill>
                <a:latin typeface="Montserrat ExtraBold"/>
                <a:ea typeface="Montserrat ExtraBold"/>
                <a:cs typeface="Montserrat ExtraBold"/>
                <a:sym typeface="Montserrat ExtraBold"/>
              </a:defRPr>
            </a:lvl1pPr>
            <a:lvl2pPr marR="0" lvl="1"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2pPr>
            <a:lvl3pPr marR="0" lvl="2"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3pPr>
            <a:lvl4pPr marR="0" lvl="3"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4pPr>
            <a:lvl5pPr marR="0" lvl="4"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5pPr>
            <a:lvl6pPr marR="0" lvl="5"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6pPr>
            <a:lvl7pPr marR="0" lvl="6"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7pPr>
            <a:lvl8pPr marR="0" lvl="7"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8pPr>
            <a:lvl9pPr marR="0" lvl="8" algn="l" rtl="0">
              <a:lnSpc>
                <a:spcPct val="100000"/>
              </a:lnSpc>
              <a:spcBef>
                <a:spcPts val="0"/>
              </a:spcBef>
              <a:spcAft>
                <a:spcPts val="0"/>
              </a:spcAft>
              <a:buClr>
                <a:schemeClr val="accent1"/>
              </a:buClr>
              <a:buSzPts val="3500"/>
              <a:buFont typeface="Montserrat ExtraBold"/>
              <a:buNone/>
              <a:defRPr sz="3500" b="0" i="0" u="none" strike="noStrike" cap="none">
                <a:solidFill>
                  <a:schemeClr val="accent1"/>
                </a:solidFill>
                <a:latin typeface="Montserrat ExtraBold"/>
                <a:ea typeface="Montserrat ExtraBold"/>
                <a:cs typeface="Montserrat ExtraBold"/>
                <a:sym typeface="Montserrat ExtraBold"/>
              </a:defRPr>
            </a:lvl9pPr>
          </a:lstStyle>
          <a:p>
            <a:r>
              <a:rPr lang="en-US" sz="2000" dirty="0"/>
              <a:t>Frequently Asked Questions </a:t>
            </a:r>
          </a:p>
        </p:txBody>
      </p:sp>
      <p:grpSp>
        <p:nvGrpSpPr>
          <p:cNvPr id="7" name="Google Shape;2830;p29">
            <a:extLst>
              <a:ext uri="{FF2B5EF4-FFF2-40B4-BE49-F238E27FC236}">
                <a16:creationId xmlns:a16="http://schemas.microsoft.com/office/drawing/2014/main" id="{CBE04659-3642-C445-4F08-D6A3489B9280}"/>
              </a:ext>
            </a:extLst>
          </p:cNvPr>
          <p:cNvGrpSpPr/>
          <p:nvPr/>
        </p:nvGrpSpPr>
        <p:grpSpPr>
          <a:xfrm>
            <a:off x="7500178" y="2950352"/>
            <a:ext cx="541090" cy="502938"/>
            <a:chOff x="457197" y="3509532"/>
            <a:chExt cx="541090" cy="502938"/>
          </a:xfrm>
        </p:grpSpPr>
        <p:sp>
          <p:nvSpPr>
            <p:cNvPr id="8" name="Google Shape;2831;p29">
              <a:extLst>
                <a:ext uri="{FF2B5EF4-FFF2-40B4-BE49-F238E27FC236}">
                  <a16:creationId xmlns:a16="http://schemas.microsoft.com/office/drawing/2014/main" id="{ED0D13F7-34A0-0347-4DE1-8326C72C71C7}"/>
                </a:ext>
              </a:extLst>
            </p:cNvPr>
            <p:cNvSpPr/>
            <p:nvPr/>
          </p:nvSpPr>
          <p:spPr>
            <a:xfrm>
              <a:off x="663451" y="3958705"/>
              <a:ext cx="197333" cy="46369"/>
            </a:xfrm>
            <a:custGeom>
              <a:avLst/>
              <a:gdLst/>
              <a:ahLst/>
              <a:cxnLst/>
              <a:rect l="l" t="t" r="r" b="b"/>
              <a:pathLst>
                <a:path w="5043" h="1185" extrusionOk="0">
                  <a:moveTo>
                    <a:pt x="0" y="0"/>
                  </a:moveTo>
                  <a:lnTo>
                    <a:pt x="0" y="1184"/>
                  </a:lnTo>
                  <a:lnTo>
                    <a:pt x="5042" y="1184"/>
                  </a:lnTo>
                  <a:lnTo>
                    <a:pt x="5042" y="0"/>
                  </a:lnTo>
                  <a:close/>
                </a:path>
              </a:pathLst>
            </a:custGeom>
            <a:solidFill>
              <a:srgbClr val="0545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2832;p29">
              <a:extLst>
                <a:ext uri="{FF2B5EF4-FFF2-40B4-BE49-F238E27FC236}">
                  <a16:creationId xmlns:a16="http://schemas.microsoft.com/office/drawing/2014/main" id="{19E5FC01-F32D-24BC-A737-796A8BF5E8F9}"/>
                </a:ext>
              </a:extLst>
            </p:cNvPr>
            <p:cNvSpPr/>
            <p:nvPr/>
          </p:nvSpPr>
          <p:spPr>
            <a:xfrm>
              <a:off x="663451" y="3958705"/>
              <a:ext cx="31656" cy="46369"/>
            </a:xfrm>
            <a:custGeom>
              <a:avLst/>
              <a:gdLst/>
              <a:ahLst/>
              <a:cxnLst/>
              <a:rect l="l" t="t" r="r" b="b"/>
              <a:pathLst>
                <a:path w="809" h="1185" extrusionOk="0">
                  <a:moveTo>
                    <a:pt x="0" y="0"/>
                  </a:moveTo>
                  <a:lnTo>
                    <a:pt x="0" y="1184"/>
                  </a:lnTo>
                  <a:lnTo>
                    <a:pt x="808" y="1184"/>
                  </a:lnTo>
                  <a:lnTo>
                    <a:pt x="808" y="0"/>
                  </a:lnTo>
                  <a:close/>
                </a:path>
              </a:pathLst>
            </a:custGeom>
            <a:solidFill>
              <a:srgbClr val="0545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833;p29">
              <a:extLst>
                <a:ext uri="{FF2B5EF4-FFF2-40B4-BE49-F238E27FC236}">
                  <a16:creationId xmlns:a16="http://schemas.microsoft.com/office/drawing/2014/main" id="{09B2CEBA-9A66-75D9-AECC-92BFD11CF1A0}"/>
                </a:ext>
              </a:extLst>
            </p:cNvPr>
            <p:cNvSpPr/>
            <p:nvPr/>
          </p:nvSpPr>
          <p:spPr>
            <a:xfrm>
              <a:off x="532718" y="3911319"/>
              <a:ext cx="457743" cy="50595"/>
            </a:xfrm>
            <a:custGeom>
              <a:avLst/>
              <a:gdLst/>
              <a:ahLst/>
              <a:cxnLst/>
              <a:rect l="l" t="t" r="r" b="b"/>
              <a:pathLst>
                <a:path w="11698" h="1293" extrusionOk="0">
                  <a:moveTo>
                    <a:pt x="1" y="0"/>
                  </a:moveTo>
                  <a:lnTo>
                    <a:pt x="1" y="1292"/>
                  </a:lnTo>
                  <a:lnTo>
                    <a:pt x="11417" y="1292"/>
                  </a:lnTo>
                  <a:cubicBezTo>
                    <a:pt x="11570" y="1292"/>
                    <a:pt x="11698" y="1165"/>
                    <a:pt x="11698" y="1011"/>
                  </a:cubicBezTo>
                  <a:lnTo>
                    <a:pt x="11698" y="0"/>
                  </a:lnTo>
                  <a:close/>
                </a:path>
              </a:pathLst>
            </a:custGeom>
            <a:solidFill>
              <a:srgbClr val="0545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834;p29">
              <a:extLst>
                <a:ext uri="{FF2B5EF4-FFF2-40B4-BE49-F238E27FC236}">
                  <a16:creationId xmlns:a16="http://schemas.microsoft.com/office/drawing/2014/main" id="{98D70D1D-7038-3791-EEDF-0959B752EDF1}"/>
                </a:ext>
              </a:extLst>
            </p:cNvPr>
            <p:cNvSpPr/>
            <p:nvPr/>
          </p:nvSpPr>
          <p:spPr>
            <a:xfrm>
              <a:off x="532718" y="3911319"/>
              <a:ext cx="31656" cy="50595"/>
            </a:xfrm>
            <a:custGeom>
              <a:avLst/>
              <a:gdLst/>
              <a:ahLst/>
              <a:cxnLst/>
              <a:rect l="l" t="t" r="r" b="b"/>
              <a:pathLst>
                <a:path w="809" h="1293" extrusionOk="0">
                  <a:moveTo>
                    <a:pt x="1" y="0"/>
                  </a:moveTo>
                  <a:lnTo>
                    <a:pt x="1" y="1292"/>
                  </a:lnTo>
                  <a:lnTo>
                    <a:pt x="809" y="1292"/>
                  </a:lnTo>
                  <a:lnTo>
                    <a:pt x="809" y="0"/>
                  </a:lnTo>
                  <a:close/>
                </a:path>
              </a:pathLst>
            </a:custGeom>
            <a:solidFill>
              <a:srgbClr val="0545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835;p29">
              <a:extLst>
                <a:ext uri="{FF2B5EF4-FFF2-40B4-BE49-F238E27FC236}">
                  <a16:creationId xmlns:a16="http://schemas.microsoft.com/office/drawing/2014/main" id="{0949609F-BC9B-F09D-9221-E20E54776AB0}"/>
                </a:ext>
              </a:extLst>
            </p:cNvPr>
            <p:cNvSpPr/>
            <p:nvPr/>
          </p:nvSpPr>
          <p:spPr>
            <a:xfrm>
              <a:off x="560109" y="3857359"/>
              <a:ext cx="98177" cy="28604"/>
            </a:xfrm>
            <a:custGeom>
              <a:avLst/>
              <a:gdLst/>
              <a:ahLst/>
              <a:cxnLst/>
              <a:rect l="l" t="t" r="r" b="b"/>
              <a:pathLst>
                <a:path w="2509" h="731" extrusionOk="0">
                  <a:moveTo>
                    <a:pt x="312" y="0"/>
                  </a:moveTo>
                  <a:cubicBezTo>
                    <a:pt x="139" y="0"/>
                    <a:pt x="1" y="144"/>
                    <a:pt x="1" y="316"/>
                  </a:cubicBezTo>
                  <a:lnTo>
                    <a:pt x="1" y="419"/>
                  </a:lnTo>
                  <a:cubicBezTo>
                    <a:pt x="1" y="587"/>
                    <a:pt x="139" y="731"/>
                    <a:pt x="312" y="731"/>
                  </a:cubicBezTo>
                  <a:lnTo>
                    <a:pt x="2193" y="731"/>
                  </a:lnTo>
                  <a:cubicBezTo>
                    <a:pt x="2365" y="731"/>
                    <a:pt x="2509" y="587"/>
                    <a:pt x="2509" y="419"/>
                  </a:cubicBezTo>
                  <a:lnTo>
                    <a:pt x="2509" y="316"/>
                  </a:lnTo>
                  <a:cubicBezTo>
                    <a:pt x="2509" y="144"/>
                    <a:pt x="2365" y="0"/>
                    <a:pt x="2193" y="0"/>
                  </a:cubicBezTo>
                  <a:close/>
                </a:path>
              </a:pathLst>
            </a:custGeom>
            <a:solidFill>
              <a:srgbClr val="FFAF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836;p29">
              <a:extLst>
                <a:ext uri="{FF2B5EF4-FFF2-40B4-BE49-F238E27FC236}">
                  <a16:creationId xmlns:a16="http://schemas.microsoft.com/office/drawing/2014/main" id="{D9B05A99-7B9F-EA0C-282D-722BED04623A}"/>
                </a:ext>
              </a:extLst>
            </p:cNvPr>
            <p:cNvSpPr/>
            <p:nvPr/>
          </p:nvSpPr>
          <p:spPr>
            <a:xfrm>
              <a:off x="560109" y="3857359"/>
              <a:ext cx="44021" cy="28604"/>
            </a:xfrm>
            <a:custGeom>
              <a:avLst/>
              <a:gdLst/>
              <a:ahLst/>
              <a:cxnLst/>
              <a:rect l="l" t="t" r="r" b="b"/>
              <a:pathLst>
                <a:path w="1125" h="731" extrusionOk="0">
                  <a:moveTo>
                    <a:pt x="312" y="0"/>
                  </a:moveTo>
                  <a:cubicBezTo>
                    <a:pt x="139" y="0"/>
                    <a:pt x="1" y="144"/>
                    <a:pt x="1" y="316"/>
                  </a:cubicBezTo>
                  <a:lnTo>
                    <a:pt x="1" y="419"/>
                  </a:lnTo>
                  <a:cubicBezTo>
                    <a:pt x="1" y="587"/>
                    <a:pt x="139" y="731"/>
                    <a:pt x="312" y="731"/>
                  </a:cubicBezTo>
                  <a:lnTo>
                    <a:pt x="1125" y="731"/>
                  </a:lnTo>
                  <a:cubicBezTo>
                    <a:pt x="951" y="731"/>
                    <a:pt x="809" y="587"/>
                    <a:pt x="809" y="414"/>
                  </a:cubicBezTo>
                  <a:lnTo>
                    <a:pt x="809" y="316"/>
                  </a:lnTo>
                  <a:cubicBezTo>
                    <a:pt x="809" y="144"/>
                    <a:pt x="951" y="0"/>
                    <a:pt x="1125" y="0"/>
                  </a:cubicBezTo>
                  <a:close/>
                </a:path>
              </a:pathLst>
            </a:custGeom>
            <a:solidFill>
              <a:srgbClr val="FFAF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837;p29">
              <a:extLst>
                <a:ext uri="{FF2B5EF4-FFF2-40B4-BE49-F238E27FC236}">
                  <a16:creationId xmlns:a16="http://schemas.microsoft.com/office/drawing/2014/main" id="{9EF0A16A-24C3-3323-B233-CD0CC734257A}"/>
                </a:ext>
              </a:extLst>
            </p:cNvPr>
            <p:cNvSpPr/>
            <p:nvPr/>
          </p:nvSpPr>
          <p:spPr>
            <a:xfrm>
              <a:off x="646273" y="3820811"/>
              <a:ext cx="43591" cy="19956"/>
            </a:xfrm>
            <a:custGeom>
              <a:avLst/>
              <a:gdLst/>
              <a:ahLst/>
              <a:cxnLst/>
              <a:rect l="l" t="t" r="r" b="b"/>
              <a:pathLst>
                <a:path w="1114" h="510" extrusionOk="0">
                  <a:moveTo>
                    <a:pt x="453" y="0"/>
                  </a:moveTo>
                  <a:cubicBezTo>
                    <a:pt x="228" y="0"/>
                    <a:pt x="33" y="169"/>
                    <a:pt x="5" y="398"/>
                  </a:cubicBezTo>
                  <a:cubicBezTo>
                    <a:pt x="0" y="439"/>
                    <a:pt x="0" y="474"/>
                    <a:pt x="0" y="510"/>
                  </a:cubicBezTo>
                  <a:cubicBezTo>
                    <a:pt x="5" y="474"/>
                    <a:pt x="16" y="490"/>
                    <a:pt x="31" y="454"/>
                  </a:cubicBezTo>
                  <a:cubicBezTo>
                    <a:pt x="99" y="268"/>
                    <a:pt x="274" y="155"/>
                    <a:pt x="462" y="155"/>
                  </a:cubicBezTo>
                  <a:cubicBezTo>
                    <a:pt x="515" y="155"/>
                    <a:pt x="570" y="165"/>
                    <a:pt x="623" y="184"/>
                  </a:cubicBezTo>
                  <a:lnTo>
                    <a:pt x="1089" y="362"/>
                  </a:lnTo>
                  <a:lnTo>
                    <a:pt x="1089" y="178"/>
                  </a:lnTo>
                  <a:cubicBezTo>
                    <a:pt x="1089" y="142"/>
                    <a:pt x="1094" y="107"/>
                    <a:pt x="1113" y="81"/>
                  </a:cubicBezTo>
                  <a:lnTo>
                    <a:pt x="516" y="5"/>
                  </a:lnTo>
                  <a:cubicBezTo>
                    <a:pt x="495" y="2"/>
                    <a:pt x="474" y="0"/>
                    <a:pt x="453" y="0"/>
                  </a:cubicBezTo>
                  <a:close/>
                </a:path>
              </a:pathLst>
            </a:custGeom>
            <a:solidFill>
              <a:srgbClr val="F0A4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838;p29">
              <a:extLst>
                <a:ext uri="{FF2B5EF4-FFF2-40B4-BE49-F238E27FC236}">
                  <a16:creationId xmlns:a16="http://schemas.microsoft.com/office/drawing/2014/main" id="{84BE4A42-7764-A520-1C3E-FEA47E02A39D}"/>
                </a:ext>
              </a:extLst>
            </p:cNvPr>
            <p:cNvSpPr/>
            <p:nvPr/>
          </p:nvSpPr>
          <p:spPr>
            <a:xfrm>
              <a:off x="737211" y="3657091"/>
              <a:ext cx="25395" cy="27195"/>
            </a:xfrm>
            <a:custGeom>
              <a:avLst/>
              <a:gdLst/>
              <a:ahLst/>
              <a:cxnLst/>
              <a:rect l="l" t="t" r="r" b="b"/>
              <a:pathLst>
                <a:path w="649" h="695" extrusionOk="0">
                  <a:moveTo>
                    <a:pt x="1" y="0"/>
                  </a:moveTo>
                  <a:lnTo>
                    <a:pt x="1" y="363"/>
                  </a:lnTo>
                  <a:cubicBezTo>
                    <a:pt x="1" y="521"/>
                    <a:pt x="113" y="665"/>
                    <a:pt x="271" y="690"/>
                  </a:cubicBezTo>
                  <a:cubicBezTo>
                    <a:pt x="289" y="693"/>
                    <a:pt x="306" y="694"/>
                    <a:pt x="323" y="694"/>
                  </a:cubicBezTo>
                  <a:cubicBezTo>
                    <a:pt x="504" y="694"/>
                    <a:pt x="649" y="551"/>
                    <a:pt x="649" y="373"/>
                  </a:cubicBezTo>
                  <a:lnTo>
                    <a:pt x="649" y="0"/>
                  </a:lnTo>
                  <a:close/>
                </a:path>
              </a:pathLst>
            </a:custGeom>
            <a:solidFill>
              <a:srgbClr val="95CC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839;p29">
              <a:extLst>
                <a:ext uri="{FF2B5EF4-FFF2-40B4-BE49-F238E27FC236}">
                  <a16:creationId xmlns:a16="http://schemas.microsoft.com/office/drawing/2014/main" id="{70ED66C6-163A-9DA9-B9FD-4960E76CC8AB}"/>
                </a:ext>
              </a:extLst>
            </p:cNvPr>
            <p:cNvSpPr/>
            <p:nvPr/>
          </p:nvSpPr>
          <p:spPr>
            <a:xfrm>
              <a:off x="705633" y="3631696"/>
              <a:ext cx="87612" cy="28643"/>
            </a:xfrm>
            <a:custGeom>
              <a:avLst/>
              <a:gdLst/>
              <a:ahLst/>
              <a:cxnLst/>
              <a:rect l="l" t="t" r="r" b="b"/>
              <a:pathLst>
                <a:path w="2239" h="732" extrusionOk="0">
                  <a:moveTo>
                    <a:pt x="1" y="1"/>
                  </a:moveTo>
                  <a:lnTo>
                    <a:pt x="1" y="491"/>
                  </a:lnTo>
                  <a:cubicBezTo>
                    <a:pt x="1" y="624"/>
                    <a:pt x="108" y="731"/>
                    <a:pt x="235" y="731"/>
                  </a:cubicBezTo>
                  <a:lnTo>
                    <a:pt x="2003" y="731"/>
                  </a:lnTo>
                  <a:cubicBezTo>
                    <a:pt x="2130" y="731"/>
                    <a:pt x="2238" y="624"/>
                    <a:pt x="2238" y="491"/>
                  </a:cubicBezTo>
                  <a:lnTo>
                    <a:pt x="2238" y="1"/>
                  </a:lnTo>
                  <a:close/>
                </a:path>
              </a:pathLst>
            </a:custGeom>
            <a:solidFill>
              <a:srgbClr val="95CC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840;p29">
              <a:extLst>
                <a:ext uri="{FF2B5EF4-FFF2-40B4-BE49-F238E27FC236}">
                  <a16:creationId xmlns:a16="http://schemas.microsoft.com/office/drawing/2014/main" id="{D8F0839D-2FBA-A358-59C9-5404DC957F5B}"/>
                </a:ext>
              </a:extLst>
            </p:cNvPr>
            <p:cNvSpPr/>
            <p:nvPr/>
          </p:nvSpPr>
          <p:spPr>
            <a:xfrm>
              <a:off x="705633" y="3631696"/>
              <a:ext cx="41008" cy="28643"/>
            </a:xfrm>
            <a:custGeom>
              <a:avLst/>
              <a:gdLst/>
              <a:ahLst/>
              <a:cxnLst/>
              <a:rect l="l" t="t" r="r" b="b"/>
              <a:pathLst>
                <a:path w="1048" h="732" extrusionOk="0">
                  <a:moveTo>
                    <a:pt x="1" y="1"/>
                  </a:moveTo>
                  <a:lnTo>
                    <a:pt x="1" y="491"/>
                  </a:lnTo>
                  <a:cubicBezTo>
                    <a:pt x="1" y="624"/>
                    <a:pt x="108" y="731"/>
                    <a:pt x="235" y="731"/>
                  </a:cubicBezTo>
                  <a:lnTo>
                    <a:pt x="1048" y="731"/>
                  </a:lnTo>
                  <a:cubicBezTo>
                    <a:pt x="914" y="731"/>
                    <a:pt x="808" y="624"/>
                    <a:pt x="808" y="491"/>
                  </a:cubicBezTo>
                  <a:lnTo>
                    <a:pt x="80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841;p29">
              <a:extLst>
                <a:ext uri="{FF2B5EF4-FFF2-40B4-BE49-F238E27FC236}">
                  <a16:creationId xmlns:a16="http://schemas.microsoft.com/office/drawing/2014/main" id="{9A9D79E1-559E-9B56-D4F3-0C0FD339AE30}"/>
                </a:ext>
              </a:extLst>
            </p:cNvPr>
            <p:cNvSpPr/>
            <p:nvPr/>
          </p:nvSpPr>
          <p:spPr>
            <a:xfrm>
              <a:off x="681412" y="3570536"/>
              <a:ext cx="135977" cy="64408"/>
            </a:xfrm>
            <a:custGeom>
              <a:avLst/>
              <a:gdLst/>
              <a:ahLst/>
              <a:cxnLst/>
              <a:rect l="l" t="t" r="r" b="b"/>
              <a:pathLst>
                <a:path w="3475" h="1646" extrusionOk="0">
                  <a:moveTo>
                    <a:pt x="1" y="1"/>
                  </a:moveTo>
                  <a:lnTo>
                    <a:pt x="1" y="1278"/>
                  </a:lnTo>
                  <a:cubicBezTo>
                    <a:pt x="1" y="1482"/>
                    <a:pt x="165" y="1646"/>
                    <a:pt x="369" y="1646"/>
                  </a:cubicBezTo>
                  <a:lnTo>
                    <a:pt x="3107" y="1646"/>
                  </a:lnTo>
                  <a:cubicBezTo>
                    <a:pt x="3311" y="1646"/>
                    <a:pt x="3475" y="1482"/>
                    <a:pt x="3475" y="1278"/>
                  </a:cubicBezTo>
                  <a:lnTo>
                    <a:pt x="3475" y="1"/>
                  </a:lnTo>
                  <a:close/>
                </a:path>
              </a:pathLst>
            </a:custGeom>
            <a:solidFill>
              <a:srgbClr val="0545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842;p29">
              <a:extLst>
                <a:ext uri="{FF2B5EF4-FFF2-40B4-BE49-F238E27FC236}">
                  <a16:creationId xmlns:a16="http://schemas.microsoft.com/office/drawing/2014/main" id="{4E6AE19E-326D-3486-9BCA-DE18E00319BE}"/>
                </a:ext>
              </a:extLst>
            </p:cNvPr>
            <p:cNvSpPr/>
            <p:nvPr/>
          </p:nvSpPr>
          <p:spPr>
            <a:xfrm>
              <a:off x="681412" y="3570536"/>
              <a:ext cx="46056" cy="64408"/>
            </a:xfrm>
            <a:custGeom>
              <a:avLst/>
              <a:gdLst/>
              <a:ahLst/>
              <a:cxnLst/>
              <a:rect l="l" t="t" r="r" b="b"/>
              <a:pathLst>
                <a:path w="1177" h="1646" extrusionOk="0">
                  <a:moveTo>
                    <a:pt x="1" y="1"/>
                  </a:moveTo>
                  <a:lnTo>
                    <a:pt x="1" y="1278"/>
                  </a:lnTo>
                  <a:cubicBezTo>
                    <a:pt x="1" y="1482"/>
                    <a:pt x="165" y="1646"/>
                    <a:pt x="369" y="1646"/>
                  </a:cubicBezTo>
                  <a:lnTo>
                    <a:pt x="1176" y="1646"/>
                  </a:lnTo>
                  <a:cubicBezTo>
                    <a:pt x="972" y="1646"/>
                    <a:pt x="809" y="1482"/>
                    <a:pt x="809" y="1278"/>
                  </a:cubicBezTo>
                  <a:lnTo>
                    <a:pt x="809" y="1"/>
                  </a:lnTo>
                  <a:close/>
                </a:path>
              </a:pathLst>
            </a:custGeom>
            <a:solidFill>
              <a:srgbClr val="0545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843;p29">
              <a:extLst>
                <a:ext uri="{FF2B5EF4-FFF2-40B4-BE49-F238E27FC236}">
                  <a16:creationId xmlns:a16="http://schemas.microsoft.com/office/drawing/2014/main" id="{359FAEA7-F1A9-3B1C-16E0-66C2659C1B48}"/>
                </a:ext>
              </a:extLst>
            </p:cNvPr>
            <p:cNvSpPr/>
            <p:nvPr/>
          </p:nvSpPr>
          <p:spPr>
            <a:xfrm>
              <a:off x="531544" y="3885923"/>
              <a:ext cx="157342" cy="27430"/>
            </a:xfrm>
            <a:custGeom>
              <a:avLst/>
              <a:gdLst/>
              <a:ahLst/>
              <a:cxnLst/>
              <a:rect l="l" t="t" r="r" b="b"/>
              <a:pathLst>
                <a:path w="4021" h="701" extrusionOk="0">
                  <a:moveTo>
                    <a:pt x="466" y="1"/>
                  </a:moveTo>
                  <a:cubicBezTo>
                    <a:pt x="210" y="1"/>
                    <a:pt x="0" y="225"/>
                    <a:pt x="0" y="501"/>
                  </a:cubicBezTo>
                  <a:lnTo>
                    <a:pt x="0" y="701"/>
                  </a:lnTo>
                  <a:lnTo>
                    <a:pt x="4021" y="701"/>
                  </a:lnTo>
                  <a:lnTo>
                    <a:pt x="4021" y="1"/>
                  </a:lnTo>
                  <a:close/>
                </a:path>
              </a:pathLst>
            </a:custGeom>
            <a:solidFill>
              <a:srgbClr val="FFAF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844;p29">
              <a:extLst>
                <a:ext uri="{FF2B5EF4-FFF2-40B4-BE49-F238E27FC236}">
                  <a16:creationId xmlns:a16="http://schemas.microsoft.com/office/drawing/2014/main" id="{DF5335D6-416B-B8A7-9933-740ED2436F84}"/>
                </a:ext>
              </a:extLst>
            </p:cNvPr>
            <p:cNvSpPr/>
            <p:nvPr/>
          </p:nvSpPr>
          <p:spPr>
            <a:xfrm>
              <a:off x="860745" y="3885923"/>
              <a:ext cx="128699" cy="27430"/>
            </a:xfrm>
            <a:custGeom>
              <a:avLst/>
              <a:gdLst/>
              <a:ahLst/>
              <a:cxnLst/>
              <a:rect l="l" t="t" r="r" b="b"/>
              <a:pathLst>
                <a:path w="3289" h="701" extrusionOk="0">
                  <a:moveTo>
                    <a:pt x="0" y="1"/>
                  </a:moveTo>
                  <a:lnTo>
                    <a:pt x="0" y="701"/>
                  </a:lnTo>
                  <a:lnTo>
                    <a:pt x="3289" y="701"/>
                  </a:lnTo>
                  <a:lnTo>
                    <a:pt x="3289" y="501"/>
                  </a:lnTo>
                  <a:cubicBezTo>
                    <a:pt x="3289" y="225"/>
                    <a:pt x="3079" y="1"/>
                    <a:pt x="2829" y="1"/>
                  </a:cubicBezTo>
                  <a:close/>
                </a:path>
              </a:pathLst>
            </a:custGeom>
            <a:solidFill>
              <a:srgbClr val="FFAF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845;p29">
              <a:extLst>
                <a:ext uri="{FF2B5EF4-FFF2-40B4-BE49-F238E27FC236}">
                  <a16:creationId xmlns:a16="http://schemas.microsoft.com/office/drawing/2014/main" id="{2B074E91-0A26-4C9A-6B3D-F6BC83C7132B}"/>
                </a:ext>
              </a:extLst>
            </p:cNvPr>
            <p:cNvSpPr/>
            <p:nvPr/>
          </p:nvSpPr>
          <p:spPr>
            <a:xfrm>
              <a:off x="532718" y="3885923"/>
              <a:ext cx="49656" cy="27430"/>
            </a:xfrm>
            <a:custGeom>
              <a:avLst/>
              <a:gdLst/>
              <a:ahLst/>
              <a:cxnLst/>
              <a:rect l="l" t="t" r="r" b="b"/>
              <a:pathLst>
                <a:path w="1269" h="701" extrusionOk="0">
                  <a:moveTo>
                    <a:pt x="461" y="1"/>
                  </a:moveTo>
                  <a:cubicBezTo>
                    <a:pt x="206" y="1"/>
                    <a:pt x="1" y="225"/>
                    <a:pt x="1" y="501"/>
                  </a:cubicBezTo>
                  <a:lnTo>
                    <a:pt x="1" y="701"/>
                  </a:lnTo>
                  <a:lnTo>
                    <a:pt x="809" y="701"/>
                  </a:lnTo>
                  <a:lnTo>
                    <a:pt x="809" y="501"/>
                  </a:lnTo>
                  <a:cubicBezTo>
                    <a:pt x="809" y="225"/>
                    <a:pt x="1012" y="1"/>
                    <a:pt x="1268" y="1"/>
                  </a:cubicBezTo>
                  <a:close/>
                </a:path>
              </a:pathLst>
            </a:custGeom>
            <a:solidFill>
              <a:srgbClr val="FFAF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846;p29">
              <a:extLst>
                <a:ext uri="{FF2B5EF4-FFF2-40B4-BE49-F238E27FC236}">
                  <a16:creationId xmlns:a16="http://schemas.microsoft.com/office/drawing/2014/main" id="{D8EAA049-0B68-B21A-1F3D-399EF145AC07}"/>
                </a:ext>
              </a:extLst>
            </p:cNvPr>
            <p:cNvSpPr/>
            <p:nvPr/>
          </p:nvSpPr>
          <p:spPr>
            <a:xfrm>
              <a:off x="484197" y="3526201"/>
              <a:ext cx="171898" cy="478873"/>
            </a:xfrm>
            <a:custGeom>
              <a:avLst/>
              <a:gdLst/>
              <a:ahLst/>
              <a:cxnLst/>
              <a:rect l="l" t="t" r="r" b="b"/>
              <a:pathLst>
                <a:path w="4393" h="12238" extrusionOk="0">
                  <a:moveTo>
                    <a:pt x="1691" y="0"/>
                  </a:moveTo>
                  <a:cubicBezTo>
                    <a:pt x="757" y="0"/>
                    <a:pt x="0" y="761"/>
                    <a:pt x="0" y="1695"/>
                  </a:cubicBezTo>
                  <a:lnTo>
                    <a:pt x="0" y="12237"/>
                  </a:lnTo>
                  <a:lnTo>
                    <a:pt x="1210" y="12237"/>
                  </a:lnTo>
                  <a:lnTo>
                    <a:pt x="1210" y="1681"/>
                  </a:lnTo>
                  <a:cubicBezTo>
                    <a:pt x="1210" y="1424"/>
                    <a:pt x="1420" y="1216"/>
                    <a:pt x="1681" y="1216"/>
                  </a:cubicBezTo>
                  <a:lnTo>
                    <a:pt x="4392" y="1216"/>
                  </a:lnTo>
                  <a:lnTo>
                    <a:pt x="43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847;p29">
              <a:extLst>
                <a:ext uri="{FF2B5EF4-FFF2-40B4-BE49-F238E27FC236}">
                  <a16:creationId xmlns:a16="http://schemas.microsoft.com/office/drawing/2014/main" id="{1E8F099B-4DD2-6091-BE91-DA570344E975}"/>
                </a:ext>
              </a:extLst>
            </p:cNvPr>
            <p:cNvSpPr/>
            <p:nvPr/>
          </p:nvSpPr>
          <p:spPr>
            <a:xfrm>
              <a:off x="484197" y="3526201"/>
              <a:ext cx="97982" cy="478873"/>
            </a:xfrm>
            <a:custGeom>
              <a:avLst/>
              <a:gdLst/>
              <a:ahLst/>
              <a:cxnLst/>
              <a:rect l="l" t="t" r="r" b="b"/>
              <a:pathLst>
                <a:path w="2504" h="12238" extrusionOk="0">
                  <a:moveTo>
                    <a:pt x="1696" y="0"/>
                  </a:moveTo>
                  <a:cubicBezTo>
                    <a:pt x="757" y="0"/>
                    <a:pt x="0" y="761"/>
                    <a:pt x="0" y="1695"/>
                  </a:cubicBezTo>
                  <a:lnTo>
                    <a:pt x="0" y="12237"/>
                  </a:lnTo>
                  <a:lnTo>
                    <a:pt x="807" y="12237"/>
                  </a:lnTo>
                  <a:lnTo>
                    <a:pt x="807" y="1695"/>
                  </a:lnTo>
                  <a:cubicBezTo>
                    <a:pt x="807" y="761"/>
                    <a:pt x="1568" y="0"/>
                    <a:pt x="25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848;p29">
              <a:extLst>
                <a:ext uri="{FF2B5EF4-FFF2-40B4-BE49-F238E27FC236}">
                  <a16:creationId xmlns:a16="http://schemas.microsoft.com/office/drawing/2014/main" id="{9A3FA394-61B0-8228-6242-5010BEF2A61B}"/>
                </a:ext>
              </a:extLst>
            </p:cNvPr>
            <p:cNvSpPr/>
            <p:nvPr/>
          </p:nvSpPr>
          <p:spPr>
            <a:xfrm>
              <a:off x="656056" y="3526201"/>
              <a:ext cx="184341" cy="47621"/>
            </a:xfrm>
            <a:custGeom>
              <a:avLst/>
              <a:gdLst/>
              <a:ahLst/>
              <a:cxnLst/>
              <a:rect l="l" t="t" r="r" b="b"/>
              <a:pathLst>
                <a:path w="4711" h="1217" extrusionOk="0">
                  <a:moveTo>
                    <a:pt x="0" y="0"/>
                  </a:moveTo>
                  <a:lnTo>
                    <a:pt x="0" y="1216"/>
                  </a:lnTo>
                  <a:lnTo>
                    <a:pt x="4092" y="1216"/>
                  </a:lnTo>
                  <a:cubicBezTo>
                    <a:pt x="4434" y="1216"/>
                    <a:pt x="4710" y="929"/>
                    <a:pt x="4700" y="587"/>
                  </a:cubicBezTo>
                  <a:cubicBezTo>
                    <a:pt x="4689" y="260"/>
                    <a:pt x="4409" y="0"/>
                    <a:pt x="4076" y="0"/>
                  </a:cubicBezTo>
                  <a:close/>
                </a:path>
              </a:pathLst>
            </a:custGeom>
            <a:solidFill>
              <a:srgbClr val="0545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49;p29">
              <a:extLst>
                <a:ext uri="{FF2B5EF4-FFF2-40B4-BE49-F238E27FC236}">
                  <a16:creationId xmlns:a16="http://schemas.microsoft.com/office/drawing/2014/main" id="{8D970056-F06E-97CC-90E0-DBD6E4D84997}"/>
                </a:ext>
              </a:extLst>
            </p:cNvPr>
            <p:cNvSpPr/>
            <p:nvPr/>
          </p:nvSpPr>
          <p:spPr>
            <a:xfrm>
              <a:off x="567504" y="3781603"/>
              <a:ext cx="76421" cy="76421"/>
            </a:xfrm>
            <a:custGeom>
              <a:avLst/>
              <a:gdLst/>
              <a:ahLst/>
              <a:cxnLst/>
              <a:rect l="l" t="t" r="r" b="b"/>
              <a:pathLst>
                <a:path w="1953" h="1953" extrusionOk="0">
                  <a:moveTo>
                    <a:pt x="976" y="1"/>
                  </a:moveTo>
                  <a:cubicBezTo>
                    <a:pt x="436" y="1"/>
                    <a:pt x="1" y="434"/>
                    <a:pt x="1" y="976"/>
                  </a:cubicBezTo>
                  <a:cubicBezTo>
                    <a:pt x="1" y="1517"/>
                    <a:pt x="436" y="1952"/>
                    <a:pt x="976" y="1952"/>
                  </a:cubicBezTo>
                  <a:cubicBezTo>
                    <a:pt x="1518" y="1952"/>
                    <a:pt x="1952" y="1517"/>
                    <a:pt x="1952" y="976"/>
                  </a:cubicBezTo>
                  <a:cubicBezTo>
                    <a:pt x="1952" y="434"/>
                    <a:pt x="1518" y="1"/>
                    <a:pt x="976" y="1"/>
                  </a:cubicBezTo>
                  <a:close/>
                </a:path>
              </a:pathLst>
            </a:custGeom>
            <a:solidFill>
              <a:srgbClr val="F7B59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850;p29">
              <a:extLst>
                <a:ext uri="{FF2B5EF4-FFF2-40B4-BE49-F238E27FC236}">
                  <a16:creationId xmlns:a16="http://schemas.microsoft.com/office/drawing/2014/main" id="{498FDC3A-D53D-7603-6BC8-C5B25192A63E}"/>
                </a:ext>
              </a:extLst>
            </p:cNvPr>
            <p:cNvSpPr/>
            <p:nvPr/>
          </p:nvSpPr>
          <p:spPr>
            <a:xfrm>
              <a:off x="567504" y="3781603"/>
              <a:ext cx="53804" cy="76421"/>
            </a:xfrm>
            <a:custGeom>
              <a:avLst/>
              <a:gdLst/>
              <a:ahLst/>
              <a:cxnLst/>
              <a:rect l="l" t="t" r="r" b="b"/>
              <a:pathLst>
                <a:path w="1375" h="1953" extrusionOk="0">
                  <a:moveTo>
                    <a:pt x="976" y="1"/>
                  </a:moveTo>
                  <a:cubicBezTo>
                    <a:pt x="436" y="1"/>
                    <a:pt x="1" y="434"/>
                    <a:pt x="1" y="976"/>
                  </a:cubicBezTo>
                  <a:cubicBezTo>
                    <a:pt x="1" y="1517"/>
                    <a:pt x="436" y="1952"/>
                    <a:pt x="976" y="1952"/>
                  </a:cubicBezTo>
                  <a:cubicBezTo>
                    <a:pt x="1120" y="1952"/>
                    <a:pt x="1252" y="1921"/>
                    <a:pt x="1375" y="1870"/>
                  </a:cubicBezTo>
                  <a:cubicBezTo>
                    <a:pt x="1038" y="1717"/>
                    <a:pt x="803" y="1375"/>
                    <a:pt x="803" y="976"/>
                  </a:cubicBezTo>
                  <a:cubicBezTo>
                    <a:pt x="803" y="578"/>
                    <a:pt x="1038" y="236"/>
                    <a:pt x="1375" y="88"/>
                  </a:cubicBezTo>
                  <a:cubicBezTo>
                    <a:pt x="1252" y="31"/>
                    <a:pt x="1120" y="1"/>
                    <a:pt x="976" y="1"/>
                  </a:cubicBezTo>
                  <a:close/>
                </a:path>
              </a:pathLst>
            </a:custGeom>
            <a:solidFill>
              <a:srgbClr val="F0A4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2851;p29">
              <a:extLst>
                <a:ext uri="{FF2B5EF4-FFF2-40B4-BE49-F238E27FC236}">
                  <a16:creationId xmlns:a16="http://schemas.microsoft.com/office/drawing/2014/main" id="{6CBB00EC-55C8-4EBD-A1AA-213F8AA8BA4B}"/>
                </a:ext>
              </a:extLst>
            </p:cNvPr>
            <p:cNvSpPr/>
            <p:nvPr/>
          </p:nvSpPr>
          <p:spPr>
            <a:xfrm>
              <a:off x="858514" y="3829889"/>
              <a:ext cx="80217" cy="56073"/>
            </a:xfrm>
            <a:custGeom>
              <a:avLst/>
              <a:gdLst/>
              <a:ahLst/>
              <a:cxnLst/>
              <a:rect l="l" t="t" r="r" b="b"/>
              <a:pathLst>
                <a:path w="2050" h="1433" extrusionOk="0">
                  <a:moveTo>
                    <a:pt x="1588" y="1"/>
                  </a:moveTo>
                  <a:cubicBezTo>
                    <a:pt x="1577" y="1"/>
                    <a:pt x="1565" y="1"/>
                    <a:pt x="1554" y="2"/>
                  </a:cubicBezTo>
                  <a:cubicBezTo>
                    <a:pt x="1318" y="23"/>
                    <a:pt x="1135" y="222"/>
                    <a:pt x="1135" y="462"/>
                  </a:cubicBezTo>
                  <a:lnTo>
                    <a:pt x="1135" y="513"/>
                  </a:lnTo>
                  <a:lnTo>
                    <a:pt x="1" y="513"/>
                  </a:lnTo>
                  <a:lnTo>
                    <a:pt x="1" y="1433"/>
                  </a:lnTo>
                  <a:lnTo>
                    <a:pt x="1589" y="1433"/>
                  </a:lnTo>
                  <a:cubicBezTo>
                    <a:pt x="1844" y="1433"/>
                    <a:pt x="2049" y="1228"/>
                    <a:pt x="2049" y="973"/>
                  </a:cubicBezTo>
                  <a:lnTo>
                    <a:pt x="2049" y="473"/>
                  </a:lnTo>
                  <a:cubicBezTo>
                    <a:pt x="2049" y="213"/>
                    <a:pt x="1848" y="1"/>
                    <a:pt x="1588" y="1"/>
                  </a:cubicBezTo>
                  <a:close/>
                </a:path>
              </a:pathLst>
            </a:custGeom>
            <a:solidFill>
              <a:srgbClr val="F7B59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852;p29">
              <a:extLst>
                <a:ext uri="{FF2B5EF4-FFF2-40B4-BE49-F238E27FC236}">
                  <a16:creationId xmlns:a16="http://schemas.microsoft.com/office/drawing/2014/main" id="{97949529-2765-B221-5C65-A2E7A437F0A8}"/>
                </a:ext>
              </a:extLst>
            </p:cNvPr>
            <p:cNvSpPr/>
            <p:nvPr/>
          </p:nvSpPr>
          <p:spPr>
            <a:xfrm>
              <a:off x="858514" y="3845346"/>
              <a:ext cx="80217" cy="40617"/>
            </a:xfrm>
            <a:custGeom>
              <a:avLst/>
              <a:gdLst/>
              <a:ahLst/>
              <a:cxnLst/>
              <a:rect l="l" t="t" r="r" b="b"/>
              <a:pathLst>
                <a:path w="2050" h="1038" extrusionOk="0">
                  <a:moveTo>
                    <a:pt x="2044" y="1"/>
                  </a:moveTo>
                  <a:cubicBezTo>
                    <a:pt x="2013" y="220"/>
                    <a:pt x="1819" y="389"/>
                    <a:pt x="1589" y="389"/>
                  </a:cubicBezTo>
                  <a:lnTo>
                    <a:pt x="1" y="389"/>
                  </a:lnTo>
                  <a:lnTo>
                    <a:pt x="1" y="1038"/>
                  </a:lnTo>
                  <a:lnTo>
                    <a:pt x="1589" y="1038"/>
                  </a:lnTo>
                  <a:cubicBezTo>
                    <a:pt x="1844" y="1038"/>
                    <a:pt x="2049" y="833"/>
                    <a:pt x="2049" y="578"/>
                  </a:cubicBezTo>
                  <a:lnTo>
                    <a:pt x="2049" y="67"/>
                  </a:lnTo>
                  <a:cubicBezTo>
                    <a:pt x="2049" y="41"/>
                    <a:pt x="2049" y="21"/>
                    <a:pt x="2044" y="1"/>
                  </a:cubicBezTo>
                  <a:close/>
                </a:path>
              </a:pathLst>
            </a:custGeom>
            <a:solidFill>
              <a:srgbClr val="F0A4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2853;p29">
              <a:extLst>
                <a:ext uri="{FF2B5EF4-FFF2-40B4-BE49-F238E27FC236}">
                  <a16:creationId xmlns:a16="http://schemas.microsoft.com/office/drawing/2014/main" id="{B316CDF1-235D-D2BE-7975-63E4AD8DE880}"/>
                </a:ext>
              </a:extLst>
            </p:cNvPr>
            <p:cNvSpPr/>
            <p:nvPr/>
          </p:nvSpPr>
          <p:spPr>
            <a:xfrm>
              <a:off x="688847" y="3819363"/>
              <a:ext cx="171937" cy="115160"/>
            </a:xfrm>
            <a:custGeom>
              <a:avLst/>
              <a:gdLst/>
              <a:ahLst/>
              <a:cxnLst/>
              <a:rect l="l" t="t" r="r" b="b"/>
              <a:pathLst>
                <a:path w="4394" h="2943" extrusionOk="0">
                  <a:moveTo>
                    <a:pt x="199" y="0"/>
                  </a:moveTo>
                  <a:cubicBezTo>
                    <a:pt x="93" y="0"/>
                    <a:pt x="1" y="92"/>
                    <a:pt x="1" y="205"/>
                  </a:cubicBezTo>
                  <a:lnTo>
                    <a:pt x="1" y="2739"/>
                  </a:lnTo>
                  <a:cubicBezTo>
                    <a:pt x="1" y="2850"/>
                    <a:pt x="93" y="2942"/>
                    <a:pt x="199" y="2942"/>
                  </a:cubicBezTo>
                  <a:lnTo>
                    <a:pt x="4188" y="2942"/>
                  </a:lnTo>
                  <a:cubicBezTo>
                    <a:pt x="4301" y="2942"/>
                    <a:pt x="4393" y="2850"/>
                    <a:pt x="4393" y="2739"/>
                  </a:cubicBezTo>
                  <a:lnTo>
                    <a:pt x="4393" y="205"/>
                  </a:lnTo>
                  <a:cubicBezTo>
                    <a:pt x="4393" y="92"/>
                    <a:pt x="4301" y="0"/>
                    <a:pt x="4188" y="0"/>
                  </a:cubicBezTo>
                  <a:close/>
                </a:path>
              </a:pathLst>
            </a:custGeom>
            <a:solidFill>
              <a:srgbClr val="95CC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2854;p29">
              <a:extLst>
                <a:ext uri="{FF2B5EF4-FFF2-40B4-BE49-F238E27FC236}">
                  <a16:creationId xmlns:a16="http://schemas.microsoft.com/office/drawing/2014/main" id="{30638DB2-C2CB-8676-8AC9-697EF76BFA6D}"/>
                </a:ext>
              </a:extLst>
            </p:cNvPr>
            <p:cNvSpPr/>
            <p:nvPr/>
          </p:nvSpPr>
          <p:spPr>
            <a:xfrm>
              <a:off x="688847" y="3819363"/>
              <a:ext cx="39639" cy="115160"/>
            </a:xfrm>
            <a:custGeom>
              <a:avLst/>
              <a:gdLst/>
              <a:ahLst/>
              <a:cxnLst/>
              <a:rect l="l" t="t" r="r" b="b"/>
              <a:pathLst>
                <a:path w="1013" h="2943" extrusionOk="0">
                  <a:moveTo>
                    <a:pt x="199" y="0"/>
                  </a:moveTo>
                  <a:cubicBezTo>
                    <a:pt x="93" y="0"/>
                    <a:pt x="1" y="92"/>
                    <a:pt x="1" y="205"/>
                  </a:cubicBezTo>
                  <a:lnTo>
                    <a:pt x="1" y="2739"/>
                  </a:lnTo>
                  <a:cubicBezTo>
                    <a:pt x="1" y="2850"/>
                    <a:pt x="93" y="2942"/>
                    <a:pt x="199" y="2942"/>
                  </a:cubicBezTo>
                  <a:lnTo>
                    <a:pt x="1012" y="2942"/>
                  </a:lnTo>
                  <a:cubicBezTo>
                    <a:pt x="899" y="2942"/>
                    <a:pt x="807" y="2850"/>
                    <a:pt x="807" y="2739"/>
                  </a:cubicBezTo>
                  <a:lnTo>
                    <a:pt x="807" y="205"/>
                  </a:lnTo>
                  <a:cubicBezTo>
                    <a:pt x="807" y="92"/>
                    <a:pt x="899" y="0"/>
                    <a:pt x="1012" y="0"/>
                  </a:cubicBezTo>
                  <a:close/>
                </a:path>
              </a:pathLst>
            </a:custGeom>
            <a:solidFill>
              <a:srgbClr val="95CC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2855;p29">
              <a:extLst>
                <a:ext uri="{FF2B5EF4-FFF2-40B4-BE49-F238E27FC236}">
                  <a16:creationId xmlns:a16="http://schemas.microsoft.com/office/drawing/2014/main" id="{23F67AA5-6B6B-8760-A038-EDEEC9004EB4}"/>
                </a:ext>
              </a:extLst>
            </p:cNvPr>
            <p:cNvSpPr/>
            <p:nvPr/>
          </p:nvSpPr>
          <p:spPr>
            <a:xfrm>
              <a:off x="723007" y="3704478"/>
              <a:ext cx="53178" cy="15809"/>
            </a:xfrm>
            <a:custGeom>
              <a:avLst/>
              <a:gdLst/>
              <a:ahLst/>
              <a:cxnLst/>
              <a:rect l="l" t="t" r="r" b="b"/>
              <a:pathLst>
                <a:path w="1359" h="404" extrusionOk="0">
                  <a:moveTo>
                    <a:pt x="225" y="0"/>
                  </a:moveTo>
                  <a:cubicBezTo>
                    <a:pt x="118" y="0"/>
                    <a:pt x="26" y="76"/>
                    <a:pt x="17" y="178"/>
                  </a:cubicBezTo>
                  <a:cubicBezTo>
                    <a:pt x="1" y="301"/>
                    <a:pt x="98" y="404"/>
                    <a:pt x="215" y="404"/>
                  </a:cubicBezTo>
                  <a:lnTo>
                    <a:pt x="1135" y="404"/>
                  </a:lnTo>
                  <a:cubicBezTo>
                    <a:pt x="1242" y="404"/>
                    <a:pt x="1334" y="331"/>
                    <a:pt x="1344" y="230"/>
                  </a:cubicBezTo>
                  <a:cubicBezTo>
                    <a:pt x="1359" y="107"/>
                    <a:pt x="1262" y="0"/>
                    <a:pt x="1144" y="0"/>
                  </a:cubicBezTo>
                  <a:close/>
                </a:path>
              </a:pathLst>
            </a:custGeom>
            <a:solidFill>
              <a:srgbClr val="FFAF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2856;p29">
              <a:extLst>
                <a:ext uri="{FF2B5EF4-FFF2-40B4-BE49-F238E27FC236}">
                  <a16:creationId xmlns:a16="http://schemas.microsoft.com/office/drawing/2014/main" id="{BF8854D2-BBFF-3AC5-C953-4EF9815EAB3A}"/>
                </a:ext>
              </a:extLst>
            </p:cNvPr>
            <p:cNvSpPr/>
            <p:nvPr/>
          </p:nvSpPr>
          <p:spPr>
            <a:xfrm>
              <a:off x="713616" y="3738247"/>
              <a:ext cx="71999" cy="15809"/>
            </a:xfrm>
            <a:custGeom>
              <a:avLst/>
              <a:gdLst/>
              <a:ahLst/>
              <a:cxnLst/>
              <a:rect l="l" t="t" r="r" b="b"/>
              <a:pathLst>
                <a:path w="1840" h="404" extrusionOk="0">
                  <a:moveTo>
                    <a:pt x="231" y="0"/>
                  </a:moveTo>
                  <a:cubicBezTo>
                    <a:pt x="134" y="0"/>
                    <a:pt x="47" y="67"/>
                    <a:pt x="26" y="159"/>
                  </a:cubicBezTo>
                  <a:cubicBezTo>
                    <a:pt x="0" y="291"/>
                    <a:pt x="97" y="404"/>
                    <a:pt x="226" y="404"/>
                  </a:cubicBezTo>
                  <a:lnTo>
                    <a:pt x="1615" y="404"/>
                  </a:lnTo>
                  <a:cubicBezTo>
                    <a:pt x="1717" y="404"/>
                    <a:pt x="1809" y="333"/>
                    <a:pt x="1824" y="230"/>
                  </a:cubicBezTo>
                  <a:cubicBezTo>
                    <a:pt x="1839" y="107"/>
                    <a:pt x="1742" y="0"/>
                    <a:pt x="1620" y="0"/>
                  </a:cubicBezTo>
                  <a:close/>
                </a:path>
              </a:pathLst>
            </a:custGeom>
            <a:solidFill>
              <a:srgbClr val="FFAF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857;p29">
              <a:extLst>
                <a:ext uri="{FF2B5EF4-FFF2-40B4-BE49-F238E27FC236}">
                  <a16:creationId xmlns:a16="http://schemas.microsoft.com/office/drawing/2014/main" id="{795C3FA6-1F2C-EC4D-E2DC-2271138F4D98}"/>
                </a:ext>
              </a:extLst>
            </p:cNvPr>
            <p:cNvSpPr/>
            <p:nvPr/>
          </p:nvSpPr>
          <p:spPr>
            <a:xfrm>
              <a:off x="704851" y="3769786"/>
              <a:ext cx="89569" cy="16043"/>
            </a:xfrm>
            <a:custGeom>
              <a:avLst/>
              <a:gdLst/>
              <a:ahLst/>
              <a:cxnLst/>
              <a:rect l="l" t="t" r="r" b="b"/>
              <a:pathLst>
                <a:path w="2289" h="410" extrusionOk="0">
                  <a:moveTo>
                    <a:pt x="220" y="1"/>
                  </a:moveTo>
                  <a:cubicBezTo>
                    <a:pt x="118" y="1"/>
                    <a:pt x="26" y="78"/>
                    <a:pt x="10" y="180"/>
                  </a:cubicBezTo>
                  <a:cubicBezTo>
                    <a:pt x="0" y="303"/>
                    <a:pt x="92" y="409"/>
                    <a:pt x="215" y="409"/>
                  </a:cubicBezTo>
                  <a:lnTo>
                    <a:pt x="2068" y="409"/>
                  </a:lnTo>
                  <a:cubicBezTo>
                    <a:pt x="2171" y="409"/>
                    <a:pt x="2263" y="333"/>
                    <a:pt x="2273" y="231"/>
                  </a:cubicBezTo>
                  <a:cubicBezTo>
                    <a:pt x="2289" y="109"/>
                    <a:pt x="2197" y="1"/>
                    <a:pt x="2074" y="1"/>
                  </a:cubicBezTo>
                  <a:close/>
                </a:path>
              </a:pathLst>
            </a:custGeom>
            <a:solidFill>
              <a:srgbClr val="FFAF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2858;p29">
              <a:extLst>
                <a:ext uri="{FF2B5EF4-FFF2-40B4-BE49-F238E27FC236}">
                  <a16:creationId xmlns:a16="http://schemas.microsoft.com/office/drawing/2014/main" id="{0D697960-3239-36AB-1A1D-17F6A21BA374}"/>
                </a:ext>
              </a:extLst>
            </p:cNvPr>
            <p:cNvSpPr/>
            <p:nvPr/>
          </p:nvSpPr>
          <p:spPr>
            <a:xfrm>
              <a:off x="647643" y="3509532"/>
              <a:ext cx="15848" cy="79708"/>
            </a:xfrm>
            <a:custGeom>
              <a:avLst/>
              <a:gdLst/>
              <a:ahLst/>
              <a:cxnLst/>
              <a:rect l="l" t="t" r="r" b="b"/>
              <a:pathLst>
                <a:path w="405" h="2037" extrusionOk="0">
                  <a:moveTo>
                    <a:pt x="202" y="0"/>
                  </a:moveTo>
                  <a:cubicBezTo>
                    <a:pt x="193" y="0"/>
                    <a:pt x="184" y="1"/>
                    <a:pt x="175" y="2"/>
                  </a:cubicBezTo>
                  <a:cubicBezTo>
                    <a:pt x="73" y="12"/>
                    <a:pt x="1" y="104"/>
                    <a:pt x="1" y="207"/>
                  </a:cubicBezTo>
                  <a:lnTo>
                    <a:pt x="1" y="1826"/>
                  </a:lnTo>
                  <a:cubicBezTo>
                    <a:pt x="1" y="1928"/>
                    <a:pt x="73" y="2020"/>
                    <a:pt x="180" y="2034"/>
                  </a:cubicBezTo>
                  <a:cubicBezTo>
                    <a:pt x="189" y="2035"/>
                    <a:pt x="198" y="2036"/>
                    <a:pt x="206" y="2036"/>
                  </a:cubicBezTo>
                  <a:cubicBezTo>
                    <a:pt x="317" y="2036"/>
                    <a:pt x="404" y="1944"/>
                    <a:pt x="404" y="1831"/>
                  </a:cubicBezTo>
                  <a:lnTo>
                    <a:pt x="404" y="202"/>
                  </a:lnTo>
                  <a:cubicBezTo>
                    <a:pt x="404" y="88"/>
                    <a:pt x="316" y="0"/>
                    <a:pt x="2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2859;p29">
              <a:extLst>
                <a:ext uri="{FF2B5EF4-FFF2-40B4-BE49-F238E27FC236}">
                  <a16:creationId xmlns:a16="http://schemas.microsoft.com/office/drawing/2014/main" id="{9C576883-47CA-CDC2-4752-E69EF68EA1AE}"/>
                </a:ext>
              </a:extLst>
            </p:cNvPr>
            <p:cNvSpPr/>
            <p:nvPr/>
          </p:nvSpPr>
          <p:spPr>
            <a:xfrm>
              <a:off x="457197" y="3996622"/>
              <a:ext cx="541090" cy="15848"/>
            </a:xfrm>
            <a:custGeom>
              <a:avLst/>
              <a:gdLst/>
              <a:ahLst/>
              <a:cxnLst/>
              <a:rect l="l" t="t" r="r" b="b"/>
              <a:pathLst>
                <a:path w="13828" h="405" extrusionOk="0">
                  <a:moveTo>
                    <a:pt x="221" y="1"/>
                  </a:moveTo>
                  <a:cubicBezTo>
                    <a:pt x="98" y="1"/>
                    <a:pt x="0" y="104"/>
                    <a:pt x="16" y="226"/>
                  </a:cubicBezTo>
                  <a:cubicBezTo>
                    <a:pt x="31" y="333"/>
                    <a:pt x="123" y="404"/>
                    <a:pt x="226" y="404"/>
                  </a:cubicBezTo>
                  <a:lnTo>
                    <a:pt x="13613" y="404"/>
                  </a:lnTo>
                  <a:cubicBezTo>
                    <a:pt x="13736" y="404"/>
                    <a:pt x="13827" y="302"/>
                    <a:pt x="13816" y="180"/>
                  </a:cubicBezTo>
                  <a:cubicBezTo>
                    <a:pt x="13802" y="78"/>
                    <a:pt x="13710" y="1"/>
                    <a:pt x="136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2860;p29">
              <a:extLst>
                <a:ext uri="{FF2B5EF4-FFF2-40B4-BE49-F238E27FC236}">
                  <a16:creationId xmlns:a16="http://schemas.microsoft.com/office/drawing/2014/main" id="{920AD2FC-30B1-99B4-DF70-577AD626F6CB}"/>
                </a:ext>
              </a:extLst>
            </p:cNvPr>
            <p:cNvSpPr/>
            <p:nvPr/>
          </p:nvSpPr>
          <p:spPr>
            <a:xfrm>
              <a:off x="644512" y="3824959"/>
              <a:ext cx="189233" cy="61004"/>
            </a:xfrm>
            <a:custGeom>
              <a:avLst/>
              <a:gdLst/>
              <a:ahLst/>
              <a:cxnLst/>
              <a:rect l="l" t="t" r="r" b="b"/>
              <a:pathLst>
                <a:path w="4836" h="1559" extrusionOk="0">
                  <a:moveTo>
                    <a:pt x="515" y="1"/>
                  </a:moveTo>
                  <a:cubicBezTo>
                    <a:pt x="329" y="1"/>
                    <a:pt x="157" y="115"/>
                    <a:pt x="86" y="297"/>
                  </a:cubicBezTo>
                  <a:cubicBezTo>
                    <a:pt x="0" y="531"/>
                    <a:pt x="116" y="797"/>
                    <a:pt x="352" y="889"/>
                  </a:cubicBezTo>
                  <a:lnTo>
                    <a:pt x="2053" y="1528"/>
                  </a:lnTo>
                  <a:cubicBezTo>
                    <a:pt x="2108" y="1549"/>
                    <a:pt x="2160" y="1559"/>
                    <a:pt x="2216" y="1559"/>
                  </a:cubicBezTo>
                  <a:lnTo>
                    <a:pt x="4357" y="1559"/>
                  </a:lnTo>
                  <a:cubicBezTo>
                    <a:pt x="4597" y="1559"/>
                    <a:pt x="4791" y="1375"/>
                    <a:pt x="4811" y="1139"/>
                  </a:cubicBezTo>
                  <a:cubicBezTo>
                    <a:pt x="4836" y="864"/>
                    <a:pt x="4612" y="639"/>
                    <a:pt x="4341" y="639"/>
                  </a:cubicBezTo>
                  <a:lnTo>
                    <a:pt x="2298" y="639"/>
                  </a:lnTo>
                  <a:lnTo>
                    <a:pt x="679" y="31"/>
                  </a:lnTo>
                  <a:cubicBezTo>
                    <a:pt x="625" y="10"/>
                    <a:pt x="569" y="1"/>
                    <a:pt x="515" y="1"/>
                  </a:cubicBezTo>
                  <a:close/>
                </a:path>
              </a:pathLst>
            </a:custGeom>
            <a:solidFill>
              <a:srgbClr val="F7B59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2861;p29">
              <a:extLst>
                <a:ext uri="{FF2B5EF4-FFF2-40B4-BE49-F238E27FC236}">
                  <a16:creationId xmlns:a16="http://schemas.microsoft.com/office/drawing/2014/main" id="{A45BA5F4-5EED-FF71-D590-873E871EBAC7}"/>
                </a:ext>
              </a:extLst>
            </p:cNvPr>
            <p:cNvSpPr/>
            <p:nvPr/>
          </p:nvSpPr>
          <p:spPr>
            <a:xfrm>
              <a:off x="644043" y="3830163"/>
              <a:ext cx="189350" cy="55799"/>
            </a:xfrm>
            <a:custGeom>
              <a:avLst/>
              <a:gdLst/>
              <a:ahLst/>
              <a:cxnLst/>
              <a:rect l="l" t="t" r="r" b="b"/>
              <a:pathLst>
                <a:path w="4839" h="1426" extrusionOk="0">
                  <a:moveTo>
                    <a:pt x="196" y="0"/>
                  </a:moveTo>
                  <a:cubicBezTo>
                    <a:pt x="154" y="42"/>
                    <a:pt x="119" y="98"/>
                    <a:pt x="93" y="159"/>
                  </a:cubicBezTo>
                  <a:cubicBezTo>
                    <a:pt x="1" y="398"/>
                    <a:pt x="124" y="664"/>
                    <a:pt x="359" y="751"/>
                  </a:cubicBezTo>
                  <a:lnTo>
                    <a:pt x="2065" y="1395"/>
                  </a:lnTo>
                  <a:cubicBezTo>
                    <a:pt x="2116" y="1416"/>
                    <a:pt x="2172" y="1426"/>
                    <a:pt x="2228" y="1426"/>
                  </a:cubicBezTo>
                  <a:lnTo>
                    <a:pt x="4364" y="1426"/>
                  </a:lnTo>
                  <a:cubicBezTo>
                    <a:pt x="4603" y="1426"/>
                    <a:pt x="4812" y="1242"/>
                    <a:pt x="4828" y="997"/>
                  </a:cubicBezTo>
                  <a:cubicBezTo>
                    <a:pt x="4838" y="858"/>
                    <a:pt x="4787" y="731"/>
                    <a:pt x="4701" y="644"/>
                  </a:cubicBezTo>
                  <a:cubicBezTo>
                    <a:pt x="4614" y="726"/>
                    <a:pt x="4501" y="777"/>
                    <a:pt x="4374" y="777"/>
                  </a:cubicBezTo>
                  <a:lnTo>
                    <a:pt x="2228" y="777"/>
                  </a:lnTo>
                  <a:cubicBezTo>
                    <a:pt x="2172" y="777"/>
                    <a:pt x="2116" y="766"/>
                    <a:pt x="2065" y="747"/>
                  </a:cubicBezTo>
                  <a:lnTo>
                    <a:pt x="359" y="103"/>
                  </a:lnTo>
                  <a:cubicBezTo>
                    <a:pt x="298" y="82"/>
                    <a:pt x="241" y="47"/>
                    <a:pt x="196" y="0"/>
                  </a:cubicBezTo>
                  <a:close/>
                </a:path>
              </a:pathLst>
            </a:custGeom>
            <a:solidFill>
              <a:srgbClr val="F0A4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 name="Google Shape;2666;p29">
            <a:extLst>
              <a:ext uri="{FF2B5EF4-FFF2-40B4-BE49-F238E27FC236}">
                <a16:creationId xmlns:a16="http://schemas.microsoft.com/office/drawing/2014/main" id="{D564A98C-5A81-037B-9F4E-9F02D7DB3718}"/>
              </a:ext>
            </a:extLst>
          </p:cNvPr>
          <p:cNvGrpSpPr/>
          <p:nvPr/>
        </p:nvGrpSpPr>
        <p:grpSpPr>
          <a:xfrm>
            <a:off x="7574525" y="5238362"/>
            <a:ext cx="358783" cy="540073"/>
            <a:chOff x="563513" y="4370979"/>
            <a:chExt cx="358783" cy="540073"/>
          </a:xfrm>
        </p:grpSpPr>
        <p:sp>
          <p:nvSpPr>
            <p:cNvPr id="62" name="Google Shape;2667;p29">
              <a:extLst>
                <a:ext uri="{FF2B5EF4-FFF2-40B4-BE49-F238E27FC236}">
                  <a16:creationId xmlns:a16="http://schemas.microsoft.com/office/drawing/2014/main" id="{5C5812E6-E261-D476-2FA1-980FE2A179A6}"/>
                </a:ext>
              </a:extLst>
            </p:cNvPr>
            <p:cNvSpPr/>
            <p:nvPr/>
          </p:nvSpPr>
          <p:spPr>
            <a:xfrm>
              <a:off x="694442" y="4595468"/>
              <a:ext cx="95947" cy="315583"/>
            </a:xfrm>
            <a:custGeom>
              <a:avLst/>
              <a:gdLst/>
              <a:ahLst/>
              <a:cxnLst/>
              <a:rect l="l" t="t" r="r" b="b"/>
              <a:pathLst>
                <a:path w="2452" h="8065" extrusionOk="0">
                  <a:moveTo>
                    <a:pt x="2237" y="0"/>
                  </a:moveTo>
                  <a:cubicBezTo>
                    <a:pt x="1929" y="212"/>
                    <a:pt x="1576" y="309"/>
                    <a:pt x="1229" y="309"/>
                  </a:cubicBezTo>
                  <a:cubicBezTo>
                    <a:pt x="875" y="309"/>
                    <a:pt x="527" y="208"/>
                    <a:pt x="240" y="25"/>
                  </a:cubicBezTo>
                  <a:lnTo>
                    <a:pt x="240" y="699"/>
                  </a:lnTo>
                  <a:cubicBezTo>
                    <a:pt x="240" y="812"/>
                    <a:pt x="174" y="913"/>
                    <a:pt x="66" y="950"/>
                  </a:cubicBezTo>
                  <a:lnTo>
                    <a:pt x="0" y="975"/>
                  </a:lnTo>
                  <a:lnTo>
                    <a:pt x="0" y="8065"/>
                  </a:lnTo>
                  <a:lnTo>
                    <a:pt x="2452" y="8065"/>
                  </a:lnTo>
                  <a:lnTo>
                    <a:pt x="2452" y="970"/>
                  </a:lnTo>
                  <a:lnTo>
                    <a:pt x="2406" y="955"/>
                  </a:lnTo>
                  <a:cubicBezTo>
                    <a:pt x="2303" y="913"/>
                    <a:pt x="2237" y="812"/>
                    <a:pt x="2237" y="705"/>
                  </a:cubicBezTo>
                  <a:lnTo>
                    <a:pt x="2237" y="0"/>
                  </a:lnTo>
                  <a:close/>
                </a:path>
              </a:pathLst>
            </a:custGeom>
            <a:solidFill>
              <a:srgbClr val="F0A4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2668;p29">
              <a:extLst>
                <a:ext uri="{FF2B5EF4-FFF2-40B4-BE49-F238E27FC236}">
                  <a16:creationId xmlns:a16="http://schemas.microsoft.com/office/drawing/2014/main" id="{E8093068-4B29-22AC-DCAF-739F0F894ED4}"/>
                </a:ext>
              </a:extLst>
            </p:cNvPr>
            <p:cNvSpPr/>
            <p:nvPr/>
          </p:nvSpPr>
          <p:spPr>
            <a:xfrm>
              <a:off x="694442" y="4596407"/>
              <a:ext cx="42182" cy="314644"/>
            </a:xfrm>
            <a:custGeom>
              <a:avLst/>
              <a:gdLst/>
              <a:ahLst/>
              <a:cxnLst/>
              <a:rect l="l" t="t" r="r" b="b"/>
              <a:pathLst>
                <a:path w="1078" h="8041" extrusionOk="0">
                  <a:moveTo>
                    <a:pt x="240" y="1"/>
                  </a:moveTo>
                  <a:lnTo>
                    <a:pt x="240" y="675"/>
                  </a:lnTo>
                  <a:cubicBezTo>
                    <a:pt x="240" y="788"/>
                    <a:pt x="174" y="889"/>
                    <a:pt x="66" y="926"/>
                  </a:cubicBezTo>
                  <a:lnTo>
                    <a:pt x="0" y="951"/>
                  </a:lnTo>
                  <a:lnTo>
                    <a:pt x="0" y="8041"/>
                  </a:lnTo>
                  <a:lnTo>
                    <a:pt x="1078" y="8041"/>
                  </a:lnTo>
                  <a:lnTo>
                    <a:pt x="1078" y="276"/>
                  </a:lnTo>
                  <a:cubicBezTo>
                    <a:pt x="777" y="252"/>
                    <a:pt x="486" y="154"/>
                    <a:pt x="240" y="1"/>
                  </a:cubicBezTo>
                  <a:close/>
                </a:path>
              </a:pathLst>
            </a:custGeom>
            <a:solidFill>
              <a:srgbClr val="E596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2669;p29">
              <a:extLst>
                <a:ext uri="{FF2B5EF4-FFF2-40B4-BE49-F238E27FC236}">
                  <a16:creationId xmlns:a16="http://schemas.microsoft.com/office/drawing/2014/main" id="{28AE852D-57E5-5105-F4DF-BE8C3FCB70AB}"/>
                </a:ext>
              </a:extLst>
            </p:cNvPr>
            <p:cNvSpPr/>
            <p:nvPr/>
          </p:nvSpPr>
          <p:spPr>
            <a:xfrm>
              <a:off x="695420" y="4659015"/>
              <a:ext cx="94969" cy="252036"/>
            </a:xfrm>
            <a:custGeom>
              <a:avLst/>
              <a:gdLst/>
              <a:ahLst/>
              <a:cxnLst/>
              <a:rect l="l" t="t" r="r" b="b"/>
              <a:pathLst>
                <a:path w="2427" h="6441" extrusionOk="0">
                  <a:moveTo>
                    <a:pt x="1" y="0"/>
                  </a:moveTo>
                  <a:lnTo>
                    <a:pt x="1" y="6441"/>
                  </a:lnTo>
                  <a:lnTo>
                    <a:pt x="2427" y="6441"/>
                  </a:lnTo>
                  <a:lnTo>
                    <a:pt x="2427" y="0"/>
                  </a:lnTo>
                  <a:lnTo>
                    <a:pt x="2417" y="10"/>
                  </a:lnTo>
                  <a:cubicBezTo>
                    <a:pt x="2119" y="371"/>
                    <a:pt x="1667" y="551"/>
                    <a:pt x="1214" y="551"/>
                  </a:cubicBezTo>
                  <a:cubicBezTo>
                    <a:pt x="756" y="551"/>
                    <a:pt x="299" y="367"/>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2670;p29">
              <a:extLst>
                <a:ext uri="{FF2B5EF4-FFF2-40B4-BE49-F238E27FC236}">
                  <a16:creationId xmlns:a16="http://schemas.microsoft.com/office/drawing/2014/main" id="{924E562B-8585-08E2-569C-BB19B6DE9732}"/>
                </a:ext>
              </a:extLst>
            </p:cNvPr>
            <p:cNvSpPr/>
            <p:nvPr/>
          </p:nvSpPr>
          <p:spPr>
            <a:xfrm>
              <a:off x="694442" y="4659015"/>
              <a:ext cx="42182" cy="252036"/>
            </a:xfrm>
            <a:custGeom>
              <a:avLst/>
              <a:gdLst/>
              <a:ahLst/>
              <a:cxnLst/>
              <a:rect l="l" t="t" r="r" b="b"/>
              <a:pathLst>
                <a:path w="1078" h="6441" extrusionOk="0">
                  <a:moveTo>
                    <a:pt x="0" y="0"/>
                  </a:moveTo>
                  <a:lnTo>
                    <a:pt x="0" y="6441"/>
                  </a:lnTo>
                  <a:lnTo>
                    <a:pt x="1078" y="6441"/>
                  </a:lnTo>
                  <a:lnTo>
                    <a:pt x="1078" y="546"/>
                  </a:lnTo>
                  <a:cubicBezTo>
                    <a:pt x="664" y="510"/>
                    <a:pt x="271" y="326"/>
                    <a:pt x="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2671;p29">
              <a:extLst>
                <a:ext uri="{FF2B5EF4-FFF2-40B4-BE49-F238E27FC236}">
                  <a16:creationId xmlns:a16="http://schemas.microsoft.com/office/drawing/2014/main" id="{9768FCB4-FF88-CB2C-B3F5-E4645D3CE34C}"/>
                </a:ext>
              </a:extLst>
            </p:cNvPr>
            <p:cNvSpPr/>
            <p:nvPr/>
          </p:nvSpPr>
          <p:spPr>
            <a:xfrm>
              <a:off x="563513" y="4632798"/>
              <a:ext cx="132964" cy="278253"/>
            </a:xfrm>
            <a:custGeom>
              <a:avLst/>
              <a:gdLst/>
              <a:ahLst/>
              <a:cxnLst/>
              <a:rect l="l" t="t" r="r" b="b"/>
              <a:pathLst>
                <a:path w="3398" h="7111" extrusionOk="0">
                  <a:moveTo>
                    <a:pt x="3398" y="1"/>
                  </a:moveTo>
                  <a:lnTo>
                    <a:pt x="972" y="946"/>
                  </a:lnTo>
                  <a:cubicBezTo>
                    <a:pt x="972" y="946"/>
                    <a:pt x="1" y="1344"/>
                    <a:pt x="1" y="2453"/>
                  </a:cubicBezTo>
                  <a:lnTo>
                    <a:pt x="1" y="4832"/>
                  </a:lnTo>
                  <a:lnTo>
                    <a:pt x="1" y="6788"/>
                  </a:lnTo>
                  <a:cubicBezTo>
                    <a:pt x="1" y="6967"/>
                    <a:pt x="149" y="7111"/>
                    <a:pt x="328" y="7111"/>
                  </a:cubicBezTo>
                  <a:lnTo>
                    <a:pt x="3398" y="7111"/>
                  </a:lnTo>
                  <a:lnTo>
                    <a:pt x="339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2672;p29">
              <a:extLst>
                <a:ext uri="{FF2B5EF4-FFF2-40B4-BE49-F238E27FC236}">
                  <a16:creationId xmlns:a16="http://schemas.microsoft.com/office/drawing/2014/main" id="{8AD8F8A7-EB66-804A-7E31-844F84D72398}"/>
                </a:ext>
              </a:extLst>
            </p:cNvPr>
            <p:cNvSpPr/>
            <p:nvPr/>
          </p:nvSpPr>
          <p:spPr>
            <a:xfrm>
              <a:off x="563513" y="4666410"/>
              <a:ext cx="47191" cy="244641"/>
            </a:xfrm>
            <a:custGeom>
              <a:avLst/>
              <a:gdLst/>
              <a:ahLst/>
              <a:cxnLst/>
              <a:rect l="l" t="t" r="r" b="b"/>
              <a:pathLst>
                <a:path w="1206" h="6252" extrusionOk="0">
                  <a:moveTo>
                    <a:pt x="1206" y="0"/>
                  </a:moveTo>
                  <a:lnTo>
                    <a:pt x="977" y="87"/>
                  </a:lnTo>
                  <a:cubicBezTo>
                    <a:pt x="977" y="87"/>
                    <a:pt x="1" y="485"/>
                    <a:pt x="1" y="1594"/>
                  </a:cubicBezTo>
                  <a:lnTo>
                    <a:pt x="1" y="3973"/>
                  </a:lnTo>
                  <a:lnTo>
                    <a:pt x="1" y="5929"/>
                  </a:lnTo>
                  <a:cubicBezTo>
                    <a:pt x="1" y="6108"/>
                    <a:pt x="149" y="6252"/>
                    <a:pt x="328" y="6252"/>
                  </a:cubicBezTo>
                  <a:lnTo>
                    <a:pt x="1165" y="6252"/>
                  </a:lnTo>
                  <a:cubicBezTo>
                    <a:pt x="981" y="6252"/>
                    <a:pt x="838" y="6108"/>
                    <a:pt x="838" y="5929"/>
                  </a:cubicBezTo>
                  <a:lnTo>
                    <a:pt x="838" y="3973"/>
                  </a:lnTo>
                  <a:lnTo>
                    <a:pt x="838" y="1037"/>
                  </a:lnTo>
                  <a:cubicBezTo>
                    <a:pt x="838" y="577"/>
                    <a:pt x="1007" y="234"/>
                    <a:pt x="120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2673;p29">
              <a:extLst>
                <a:ext uri="{FF2B5EF4-FFF2-40B4-BE49-F238E27FC236}">
                  <a16:creationId xmlns:a16="http://schemas.microsoft.com/office/drawing/2014/main" id="{6B227EAC-A0B8-13C7-8257-9D2887F8AF33}"/>
                </a:ext>
              </a:extLst>
            </p:cNvPr>
            <p:cNvSpPr/>
            <p:nvPr/>
          </p:nvSpPr>
          <p:spPr>
            <a:xfrm>
              <a:off x="788158" y="4632367"/>
              <a:ext cx="134138" cy="278684"/>
            </a:xfrm>
            <a:custGeom>
              <a:avLst/>
              <a:gdLst/>
              <a:ahLst/>
              <a:cxnLst/>
              <a:rect l="l" t="t" r="r" b="b"/>
              <a:pathLst>
                <a:path w="3428" h="7122" extrusionOk="0">
                  <a:moveTo>
                    <a:pt x="0" y="1"/>
                  </a:moveTo>
                  <a:lnTo>
                    <a:pt x="0" y="7122"/>
                  </a:lnTo>
                  <a:lnTo>
                    <a:pt x="3102" y="7122"/>
                  </a:lnTo>
                  <a:cubicBezTo>
                    <a:pt x="3279" y="7122"/>
                    <a:pt x="3428" y="6978"/>
                    <a:pt x="3428" y="6799"/>
                  </a:cubicBezTo>
                  <a:lnTo>
                    <a:pt x="3428" y="2464"/>
                  </a:lnTo>
                  <a:cubicBezTo>
                    <a:pt x="3428" y="1355"/>
                    <a:pt x="2458" y="957"/>
                    <a:pt x="2458" y="957"/>
                  </a:cubicBezTo>
                  <a:lnTo>
                    <a:pt x="16" y="12"/>
                  </a:lnTo>
                  <a:cubicBezTo>
                    <a:pt x="11" y="7"/>
                    <a:pt x="6" y="7"/>
                    <a:pt x="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2674;p29">
              <a:extLst>
                <a:ext uri="{FF2B5EF4-FFF2-40B4-BE49-F238E27FC236}">
                  <a16:creationId xmlns:a16="http://schemas.microsoft.com/office/drawing/2014/main" id="{E5EF3380-CBB0-5C85-9FF9-424CB4A991BA}"/>
                </a:ext>
              </a:extLst>
            </p:cNvPr>
            <p:cNvSpPr/>
            <p:nvPr/>
          </p:nvSpPr>
          <p:spPr>
            <a:xfrm>
              <a:off x="779746" y="4793896"/>
              <a:ext cx="70786" cy="100955"/>
            </a:xfrm>
            <a:custGeom>
              <a:avLst/>
              <a:gdLst/>
              <a:ahLst/>
              <a:cxnLst/>
              <a:rect l="l" t="t" r="r" b="b"/>
              <a:pathLst>
                <a:path w="1809" h="2580" extrusionOk="0">
                  <a:moveTo>
                    <a:pt x="583" y="0"/>
                  </a:moveTo>
                  <a:cubicBezTo>
                    <a:pt x="262" y="0"/>
                    <a:pt x="1" y="245"/>
                    <a:pt x="1" y="547"/>
                  </a:cubicBezTo>
                  <a:lnTo>
                    <a:pt x="1" y="2039"/>
                  </a:lnTo>
                  <a:cubicBezTo>
                    <a:pt x="1" y="2339"/>
                    <a:pt x="262" y="2579"/>
                    <a:pt x="583" y="2579"/>
                  </a:cubicBezTo>
                  <a:cubicBezTo>
                    <a:pt x="696" y="2579"/>
                    <a:pt x="788" y="2487"/>
                    <a:pt x="783" y="2376"/>
                  </a:cubicBezTo>
                  <a:cubicBezTo>
                    <a:pt x="783" y="2263"/>
                    <a:pt x="686" y="2181"/>
                    <a:pt x="578" y="2176"/>
                  </a:cubicBezTo>
                  <a:cubicBezTo>
                    <a:pt x="486" y="2176"/>
                    <a:pt x="405" y="2110"/>
                    <a:pt x="405" y="2039"/>
                  </a:cubicBezTo>
                  <a:lnTo>
                    <a:pt x="405" y="547"/>
                  </a:lnTo>
                  <a:cubicBezTo>
                    <a:pt x="405" y="470"/>
                    <a:pt x="486" y="408"/>
                    <a:pt x="583" y="408"/>
                  </a:cubicBezTo>
                  <a:lnTo>
                    <a:pt x="1227" y="408"/>
                  </a:lnTo>
                  <a:cubicBezTo>
                    <a:pt x="1325" y="408"/>
                    <a:pt x="1406" y="470"/>
                    <a:pt x="1406" y="547"/>
                  </a:cubicBezTo>
                  <a:lnTo>
                    <a:pt x="1406" y="2039"/>
                  </a:lnTo>
                  <a:cubicBezTo>
                    <a:pt x="1406" y="2115"/>
                    <a:pt x="1325" y="2176"/>
                    <a:pt x="1227" y="2176"/>
                  </a:cubicBezTo>
                  <a:cubicBezTo>
                    <a:pt x="1110" y="2176"/>
                    <a:pt x="1018" y="2278"/>
                    <a:pt x="1028" y="2395"/>
                  </a:cubicBezTo>
                  <a:cubicBezTo>
                    <a:pt x="1038" y="2500"/>
                    <a:pt x="1129" y="2580"/>
                    <a:pt x="1233" y="2580"/>
                  </a:cubicBezTo>
                  <a:cubicBezTo>
                    <a:pt x="1236" y="2580"/>
                    <a:pt x="1239" y="2579"/>
                    <a:pt x="1243" y="2579"/>
                  </a:cubicBezTo>
                  <a:cubicBezTo>
                    <a:pt x="1554" y="2574"/>
                    <a:pt x="1809" y="2334"/>
                    <a:pt x="1809" y="2039"/>
                  </a:cubicBezTo>
                  <a:lnTo>
                    <a:pt x="1809" y="547"/>
                  </a:lnTo>
                  <a:cubicBezTo>
                    <a:pt x="1809" y="245"/>
                    <a:pt x="1549" y="0"/>
                    <a:pt x="1227" y="0"/>
                  </a:cubicBezTo>
                  <a:close/>
                </a:path>
              </a:pathLst>
            </a:custGeom>
            <a:solidFill>
              <a:srgbClr val="0545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2675;p29">
              <a:extLst>
                <a:ext uri="{FF2B5EF4-FFF2-40B4-BE49-F238E27FC236}">
                  <a16:creationId xmlns:a16="http://schemas.microsoft.com/office/drawing/2014/main" id="{ED2D247B-B580-9675-4DAC-08CE88BAD7AE}"/>
                </a:ext>
              </a:extLst>
            </p:cNvPr>
            <p:cNvSpPr/>
            <p:nvPr/>
          </p:nvSpPr>
          <p:spPr>
            <a:xfrm>
              <a:off x="807137" y="4740718"/>
              <a:ext cx="16082" cy="68204"/>
            </a:xfrm>
            <a:custGeom>
              <a:avLst/>
              <a:gdLst/>
              <a:ahLst/>
              <a:cxnLst/>
              <a:rect l="l" t="t" r="r" b="b"/>
              <a:pathLst>
                <a:path w="411" h="1743" extrusionOk="0">
                  <a:moveTo>
                    <a:pt x="209" y="1"/>
                  </a:moveTo>
                  <a:cubicBezTo>
                    <a:pt x="206" y="1"/>
                    <a:pt x="203" y="1"/>
                    <a:pt x="201" y="1"/>
                  </a:cubicBezTo>
                  <a:cubicBezTo>
                    <a:pt x="88" y="1"/>
                    <a:pt x="1" y="98"/>
                    <a:pt x="1" y="211"/>
                  </a:cubicBezTo>
                  <a:lnTo>
                    <a:pt x="1" y="1528"/>
                  </a:lnTo>
                  <a:cubicBezTo>
                    <a:pt x="1" y="1640"/>
                    <a:pt x="88" y="1737"/>
                    <a:pt x="201" y="1743"/>
                  </a:cubicBezTo>
                  <a:cubicBezTo>
                    <a:pt x="312" y="1743"/>
                    <a:pt x="410" y="1651"/>
                    <a:pt x="410" y="1538"/>
                  </a:cubicBezTo>
                  <a:lnTo>
                    <a:pt x="410" y="200"/>
                  </a:lnTo>
                  <a:cubicBezTo>
                    <a:pt x="410" y="91"/>
                    <a:pt x="317" y="1"/>
                    <a:pt x="209" y="1"/>
                  </a:cubicBezTo>
                  <a:close/>
                </a:path>
              </a:pathLst>
            </a:custGeom>
            <a:solidFill>
              <a:srgbClr val="95CC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2676;p29">
              <a:extLst>
                <a:ext uri="{FF2B5EF4-FFF2-40B4-BE49-F238E27FC236}">
                  <a16:creationId xmlns:a16="http://schemas.microsoft.com/office/drawing/2014/main" id="{A227B1F9-9AD5-5515-2553-7C4F10277697}"/>
                </a:ext>
              </a:extLst>
            </p:cNvPr>
            <p:cNvSpPr/>
            <p:nvPr/>
          </p:nvSpPr>
          <p:spPr>
            <a:xfrm>
              <a:off x="662864" y="4740875"/>
              <a:ext cx="15809" cy="82525"/>
            </a:xfrm>
            <a:custGeom>
              <a:avLst/>
              <a:gdLst/>
              <a:ahLst/>
              <a:cxnLst/>
              <a:rect l="l" t="t" r="r" b="b"/>
              <a:pathLst>
                <a:path w="404" h="2109" extrusionOk="0">
                  <a:moveTo>
                    <a:pt x="201" y="0"/>
                  </a:moveTo>
                  <a:cubicBezTo>
                    <a:pt x="192" y="0"/>
                    <a:pt x="183" y="1"/>
                    <a:pt x="175" y="2"/>
                  </a:cubicBezTo>
                  <a:cubicBezTo>
                    <a:pt x="72" y="17"/>
                    <a:pt x="1" y="109"/>
                    <a:pt x="1" y="212"/>
                  </a:cubicBezTo>
                  <a:lnTo>
                    <a:pt x="1" y="1897"/>
                  </a:lnTo>
                  <a:cubicBezTo>
                    <a:pt x="1" y="1999"/>
                    <a:pt x="72" y="2096"/>
                    <a:pt x="175" y="2107"/>
                  </a:cubicBezTo>
                  <a:cubicBezTo>
                    <a:pt x="183" y="2108"/>
                    <a:pt x="191" y="2108"/>
                    <a:pt x="199" y="2108"/>
                  </a:cubicBezTo>
                  <a:cubicBezTo>
                    <a:pt x="311" y="2108"/>
                    <a:pt x="404" y="2017"/>
                    <a:pt x="404" y="1907"/>
                  </a:cubicBezTo>
                  <a:lnTo>
                    <a:pt x="404" y="201"/>
                  </a:lnTo>
                  <a:cubicBezTo>
                    <a:pt x="404" y="92"/>
                    <a:pt x="312" y="0"/>
                    <a:pt x="201" y="0"/>
                  </a:cubicBezTo>
                  <a:close/>
                </a:path>
              </a:pathLst>
            </a:custGeom>
            <a:solidFill>
              <a:srgbClr val="95CC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2677;p29">
              <a:extLst>
                <a:ext uri="{FF2B5EF4-FFF2-40B4-BE49-F238E27FC236}">
                  <a16:creationId xmlns:a16="http://schemas.microsoft.com/office/drawing/2014/main" id="{D4648949-68BE-56A5-9BEE-D7A1373BE3D3}"/>
                </a:ext>
              </a:extLst>
            </p:cNvPr>
            <p:cNvSpPr/>
            <p:nvPr/>
          </p:nvSpPr>
          <p:spPr>
            <a:xfrm>
              <a:off x="863132" y="4747723"/>
              <a:ext cx="15809" cy="163329"/>
            </a:xfrm>
            <a:custGeom>
              <a:avLst/>
              <a:gdLst/>
              <a:ahLst/>
              <a:cxnLst/>
              <a:rect l="l" t="t" r="r" b="b"/>
              <a:pathLst>
                <a:path w="404" h="4174" extrusionOk="0">
                  <a:moveTo>
                    <a:pt x="211" y="0"/>
                  </a:moveTo>
                  <a:cubicBezTo>
                    <a:pt x="96" y="0"/>
                    <a:pt x="0" y="93"/>
                    <a:pt x="0" y="209"/>
                  </a:cubicBezTo>
                  <a:lnTo>
                    <a:pt x="0" y="4174"/>
                  </a:lnTo>
                  <a:lnTo>
                    <a:pt x="404" y="4174"/>
                  </a:lnTo>
                  <a:lnTo>
                    <a:pt x="404" y="216"/>
                  </a:lnTo>
                  <a:cubicBezTo>
                    <a:pt x="404" y="108"/>
                    <a:pt x="333" y="16"/>
                    <a:pt x="230" y="1"/>
                  </a:cubicBezTo>
                  <a:cubicBezTo>
                    <a:pt x="223" y="0"/>
                    <a:pt x="217" y="0"/>
                    <a:pt x="21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2678;p29">
              <a:extLst>
                <a:ext uri="{FF2B5EF4-FFF2-40B4-BE49-F238E27FC236}">
                  <a16:creationId xmlns:a16="http://schemas.microsoft.com/office/drawing/2014/main" id="{1A8B4C64-83BF-92B4-87AC-C805A8A40340}"/>
                </a:ext>
              </a:extLst>
            </p:cNvPr>
            <p:cNvSpPr/>
            <p:nvPr/>
          </p:nvSpPr>
          <p:spPr>
            <a:xfrm>
              <a:off x="606869" y="4747723"/>
              <a:ext cx="15848" cy="163329"/>
            </a:xfrm>
            <a:custGeom>
              <a:avLst/>
              <a:gdLst/>
              <a:ahLst/>
              <a:cxnLst/>
              <a:rect l="l" t="t" r="r" b="b"/>
              <a:pathLst>
                <a:path w="405" h="4174" extrusionOk="0">
                  <a:moveTo>
                    <a:pt x="208" y="0"/>
                  </a:moveTo>
                  <a:cubicBezTo>
                    <a:pt x="93" y="0"/>
                    <a:pt x="1" y="93"/>
                    <a:pt x="1" y="209"/>
                  </a:cubicBezTo>
                  <a:lnTo>
                    <a:pt x="1" y="4174"/>
                  </a:lnTo>
                  <a:lnTo>
                    <a:pt x="404" y="4174"/>
                  </a:lnTo>
                  <a:lnTo>
                    <a:pt x="404" y="216"/>
                  </a:lnTo>
                  <a:cubicBezTo>
                    <a:pt x="404" y="108"/>
                    <a:pt x="328" y="16"/>
                    <a:pt x="227" y="1"/>
                  </a:cubicBezTo>
                  <a:cubicBezTo>
                    <a:pt x="220" y="0"/>
                    <a:pt x="214" y="0"/>
                    <a:pt x="20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2679;p29">
              <a:extLst>
                <a:ext uri="{FF2B5EF4-FFF2-40B4-BE49-F238E27FC236}">
                  <a16:creationId xmlns:a16="http://schemas.microsoft.com/office/drawing/2014/main" id="{2AC36908-D247-EB9B-834C-0841D5BE8DAB}"/>
                </a:ext>
              </a:extLst>
            </p:cNvPr>
            <p:cNvSpPr/>
            <p:nvPr/>
          </p:nvSpPr>
          <p:spPr>
            <a:xfrm>
              <a:off x="788159" y="4632641"/>
              <a:ext cx="56817" cy="163485"/>
            </a:xfrm>
            <a:custGeom>
              <a:avLst/>
              <a:gdLst/>
              <a:ahLst/>
              <a:cxnLst/>
              <a:rect l="l" t="t" r="r" b="b"/>
              <a:pathLst>
                <a:path w="1452" h="4178" extrusionOk="0">
                  <a:moveTo>
                    <a:pt x="0" y="0"/>
                  </a:moveTo>
                  <a:lnTo>
                    <a:pt x="0" y="4178"/>
                  </a:lnTo>
                  <a:lnTo>
                    <a:pt x="1140" y="2732"/>
                  </a:lnTo>
                  <a:cubicBezTo>
                    <a:pt x="1202" y="2655"/>
                    <a:pt x="1186" y="2549"/>
                    <a:pt x="1104" y="2487"/>
                  </a:cubicBezTo>
                  <a:lnTo>
                    <a:pt x="726" y="2195"/>
                  </a:lnTo>
                  <a:cubicBezTo>
                    <a:pt x="634" y="2129"/>
                    <a:pt x="629" y="2002"/>
                    <a:pt x="711" y="1925"/>
                  </a:cubicBezTo>
                  <a:lnTo>
                    <a:pt x="1375" y="1318"/>
                  </a:lnTo>
                  <a:cubicBezTo>
                    <a:pt x="1436" y="1256"/>
                    <a:pt x="1452" y="1165"/>
                    <a:pt x="1405" y="1092"/>
                  </a:cubicBezTo>
                  <a:lnTo>
                    <a:pt x="920" y="357"/>
                  </a:lnTo>
                  <a:lnTo>
                    <a:pt x="16" y="5"/>
                  </a:lnTo>
                  <a:cubicBezTo>
                    <a:pt x="11" y="5"/>
                    <a:pt x="6" y="0"/>
                    <a:pt x="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2680;p29">
              <a:extLst>
                <a:ext uri="{FF2B5EF4-FFF2-40B4-BE49-F238E27FC236}">
                  <a16:creationId xmlns:a16="http://schemas.microsoft.com/office/drawing/2014/main" id="{0E982D71-5A8F-9451-0F76-1A7DD359462F}"/>
                </a:ext>
              </a:extLst>
            </p:cNvPr>
            <p:cNvSpPr/>
            <p:nvPr/>
          </p:nvSpPr>
          <p:spPr>
            <a:xfrm>
              <a:off x="639895" y="4632993"/>
              <a:ext cx="56582" cy="163133"/>
            </a:xfrm>
            <a:custGeom>
              <a:avLst/>
              <a:gdLst/>
              <a:ahLst/>
              <a:cxnLst/>
              <a:rect l="l" t="t" r="r" b="b"/>
              <a:pathLst>
                <a:path w="1446" h="4169" extrusionOk="0">
                  <a:moveTo>
                    <a:pt x="1446" y="1"/>
                  </a:moveTo>
                  <a:lnTo>
                    <a:pt x="521" y="359"/>
                  </a:lnTo>
                  <a:lnTo>
                    <a:pt x="46" y="1083"/>
                  </a:lnTo>
                  <a:cubicBezTo>
                    <a:pt x="0" y="1156"/>
                    <a:pt x="10" y="1247"/>
                    <a:pt x="76" y="1309"/>
                  </a:cubicBezTo>
                  <a:lnTo>
                    <a:pt x="741" y="1916"/>
                  </a:lnTo>
                  <a:cubicBezTo>
                    <a:pt x="823" y="1993"/>
                    <a:pt x="812" y="2120"/>
                    <a:pt x="725" y="2186"/>
                  </a:cubicBezTo>
                  <a:lnTo>
                    <a:pt x="347" y="2478"/>
                  </a:lnTo>
                  <a:cubicBezTo>
                    <a:pt x="265" y="2540"/>
                    <a:pt x="250" y="2646"/>
                    <a:pt x="312" y="2723"/>
                  </a:cubicBezTo>
                  <a:lnTo>
                    <a:pt x="1446" y="4169"/>
                  </a:lnTo>
                  <a:lnTo>
                    <a:pt x="144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2681;p29">
              <a:extLst>
                <a:ext uri="{FF2B5EF4-FFF2-40B4-BE49-F238E27FC236}">
                  <a16:creationId xmlns:a16="http://schemas.microsoft.com/office/drawing/2014/main" id="{739D5168-8F7F-B530-0320-365E34006690}"/>
                </a:ext>
              </a:extLst>
            </p:cNvPr>
            <p:cNvSpPr/>
            <p:nvPr/>
          </p:nvSpPr>
          <p:spPr>
            <a:xfrm>
              <a:off x="644238" y="4808257"/>
              <a:ext cx="52630" cy="52630"/>
            </a:xfrm>
            <a:custGeom>
              <a:avLst/>
              <a:gdLst/>
              <a:ahLst/>
              <a:cxnLst/>
              <a:rect l="l" t="t" r="r" b="b"/>
              <a:pathLst>
                <a:path w="1345" h="1345" extrusionOk="0">
                  <a:moveTo>
                    <a:pt x="675" y="1"/>
                  </a:moveTo>
                  <a:cubicBezTo>
                    <a:pt x="302" y="1"/>
                    <a:pt x="1" y="303"/>
                    <a:pt x="1" y="675"/>
                  </a:cubicBezTo>
                  <a:cubicBezTo>
                    <a:pt x="1" y="1043"/>
                    <a:pt x="302" y="1344"/>
                    <a:pt x="675" y="1344"/>
                  </a:cubicBezTo>
                  <a:cubicBezTo>
                    <a:pt x="1043" y="1344"/>
                    <a:pt x="1344" y="1043"/>
                    <a:pt x="1344" y="675"/>
                  </a:cubicBezTo>
                  <a:cubicBezTo>
                    <a:pt x="1344" y="303"/>
                    <a:pt x="1043" y="1"/>
                    <a:pt x="675" y="1"/>
                  </a:cubicBezTo>
                  <a:close/>
                </a:path>
              </a:pathLst>
            </a:custGeom>
            <a:solidFill>
              <a:srgbClr val="0545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2682;p29">
              <a:extLst>
                <a:ext uri="{FF2B5EF4-FFF2-40B4-BE49-F238E27FC236}">
                  <a16:creationId xmlns:a16="http://schemas.microsoft.com/office/drawing/2014/main" id="{D5F4255E-94DE-8DD1-C603-E554772282F6}"/>
                </a:ext>
              </a:extLst>
            </p:cNvPr>
            <p:cNvSpPr/>
            <p:nvPr/>
          </p:nvSpPr>
          <p:spPr>
            <a:xfrm>
              <a:off x="644238" y="4808257"/>
              <a:ext cx="38426" cy="52630"/>
            </a:xfrm>
            <a:custGeom>
              <a:avLst/>
              <a:gdLst/>
              <a:ahLst/>
              <a:cxnLst/>
              <a:rect l="l" t="t" r="r" b="b"/>
              <a:pathLst>
                <a:path w="982" h="1345" extrusionOk="0">
                  <a:moveTo>
                    <a:pt x="675" y="1"/>
                  </a:moveTo>
                  <a:cubicBezTo>
                    <a:pt x="302" y="1"/>
                    <a:pt x="1" y="303"/>
                    <a:pt x="1" y="675"/>
                  </a:cubicBezTo>
                  <a:cubicBezTo>
                    <a:pt x="1" y="1043"/>
                    <a:pt x="302" y="1344"/>
                    <a:pt x="675" y="1344"/>
                  </a:cubicBezTo>
                  <a:cubicBezTo>
                    <a:pt x="788" y="1344"/>
                    <a:pt x="890" y="1319"/>
                    <a:pt x="982" y="1267"/>
                  </a:cubicBezTo>
                  <a:cubicBezTo>
                    <a:pt x="767" y="1156"/>
                    <a:pt x="620" y="930"/>
                    <a:pt x="620" y="675"/>
                  </a:cubicBezTo>
                  <a:cubicBezTo>
                    <a:pt x="620" y="415"/>
                    <a:pt x="767" y="190"/>
                    <a:pt x="982" y="78"/>
                  </a:cubicBezTo>
                  <a:cubicBezTo>
                    <a:pt x="890" y="27"/>
                    <a:pt x="788" y="1"/>
                    <a:pt x="675" y="1"/>
                  </a:cubicBezTo>
                  <a:close/>
                </a:path>
              </a:pathLst>
            </a:custGeom>
            <a:solidFill>
              <a:srgbClr val="0545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2683;p29">
              <a:extLst>
                <a:ext uri="{FF2B5EF4-FFF2-40B4-BE49-F238E27FC236}">
                  <a16:creationId xmlns:a16="http://schemas.microsoft.com/office/drawing/2014/main" id="{14D80ACE-8802-3551-C818-939893B7D5BA}"/>
                </a:ext>
              </a:extLst>
            </p:cNvPr>
            <p:cNvSpPr/>
            <p:nvPr/>
          </p:nvSpPr>
          <p:spPr>
            <a:xfrm>
              <a:off x="660673" y="4824496"/>
              <a:ext cx="20035" cy="20191"/>
            </a:xfrm>
            <a:custGeom>
              <a:avLst/>
              <a:gdLst/>
              <a:ahLst/>
              <a:cxnLst/>
              <a:rect l="l" t="t" r="r" b="b"/>
              <a:pathLst>
                <a:path w="512" h="516" extrusionOk="0">
                  <a:moveTo>
                    <a:pt x="255" y="0"/>
                  </a:moveTo>
                  <a:cubicBezTo>
                    <a:pt x="113" y="0"/>
                    <a:pt x="0" y="117"/>
                    <a:pt x="0" y="260"/>
                  </a:cubicBezTo>
                  <a:cubicBezTo>
                    <a:pt x="0" y="399"/>
                    <a:pt x="113" y="515"/>
                    <a:pt x="255" y="515"/>
                  </a:cubicBezTo>
                  <a:cubicBezTo>
                    <a:pt x="394" y="515"/>
                    <a:pt x="511" y="399"/>
                    <a:pt x="511" y="260"/>
                  </a:cubicBezTo>
                  <a:cubicBezTo>
                    <a:pt x="511" y="117"/>
                    <a:pt x="394" y="0"/>
                    <a:pt x="255" y="0"/>
                  </a:cubicBezTo>
                  <a:close/>
                </a:path>
              </a:pathLst>
            </a:custGeom>
            <a:solidFill>
              <a:srgbClr val="0545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2684;p29">
              <a:extLst>
                <a:ext uri="{FF2B5EF4-FFF2-40B4-BE49-F238E27FC236}">
                  <a16:creationId xmlns:a16="http://schemas.microsoft.com/office/drawing/2014/main" id="{65A2832A-083D-BDBC-9A77-9773D8CCAE2D}"/>
                </a:ext>
              </a:extLst>
            </p:cNvPr>
            <p:cNvSpPr/>
            <p:nvPr/>
          </p:nvSpPr>
          <p:spPr>
            <a:xfrm>
              <a:off x="649051" y="4371135"/>
              <a:ext cx="185711" cy="135820"/>
            </a:xfrm>
            <a:custGeom>
              <a:avLst/>
              <a:gdLst/>
              <a:ahLst/>
              <a:cxnLst/>
              <a:rect l="l" t="t" r="r" b="b"/>
              <a:pathLst>
                <a:path w="4746" h="3471" extrusionOk="0">
                  <a:moveTo>
                    <a:pt x="2368" y="1"/>
                  </a:moveTo>
                  <a:cubicBezTo>
                    <a:pt x="1064" y="1"/>
                    <a:pt x="0" y="1061"/>
                    <a:pt x="0" y="2372"/>
                  </a:cubicBezTo>
                  <a:lnTo>
                    <a:pt x="0" y="3352"/>
                  </a:lnTo>
                  <a:cubicBezTo>
                    <a:pt x="151" y="3217"/>
                    <a:pt x="405" y="3132"/>
                    <a:pt x="613" y="3132"/>
                  </a:cubicBezTo>
                  <a:cubicBezTo>
                    <a:pt x="626" y="3132"/>
                    <a:pt x="638" y="3132"/>
                    <a:pt x="650" y="3133"/>
                  </a:cubicBezTo>
                  <a:lnTo>
                    <a:pt x="650" y="3020"/>
                  </a:lnTo>
                  <a:cubicBezTo>
                    <a:pt x="650" y="2927"/>
                    <a:pt x="721" y="2857"/>
                    <a:pt x="814" y="2857"/>
                  </a:cubicBezTo>
                  <a:cubicBezTo>
                    <a:pt x="817" y="2857"/>
                    <a:pt x="820" y="2857"/>
                    <a:pt x="823" y="2857"/>
                  </a:cubicBezTo>
                  <a:cubicBezTo>
                    <a:pt x="924" y="2864"/>
                    <a:pt x="1025" y="2868"/>
                    <a:pt x="1125" y="2868"/>
                  </a:cubicBezTo>
                  <a:cubicBezTo>
                    <a:pt x="1939" y="2868"/>
                    <a:pt x="2709" y="2632"/>
                    <a:pt x="3341" y="2219"/>
                  </a:cubicBezTo>
                  <a:cubicBezTo>
                    <a:pt x="3368" y="2202"/>
                    <a:pt x="3399" y="2194"/>
                    <a:pt x="3429" y="2194"/>
                  </a:cubicBezTo>
                  <a:cubicBezTo>
                    <a:pt x="3473" y="2194"/>
                    <a:pt x="3517" y="2211"/>
                    <a:pt x="3550" y="2244"/>
                  </a:cubicBezTo>
                  <a:cubicBezTo>
                    <a:pt x="4158" y="2898"/>
                    <a:pt x="4097" y="2816"/>
                    <a:pt x="4097" y="2903"/>
                  </a:cubicBezTo>
                  <a:lnTo>
                    <a:pt x="4097" y="3041"/>
                  </a:lnTo>
                  <a:lnTo>
                    <a:pt x="4097" y="3128"/>
                  </a:lnTo>
                  <a:cubicBezTo>
                    <a:pt x="4105" y="3128"/>
                    <a:pt x="4113" y="3127"/>
                    <a:pt x="4121" y="3127"/>
                  </a:cubicBezTo>
                  <a:cubicBezTo>
                    <a:pt x="4346" y="3127"/>
                    <a:pt x="4598" y="3336"/>
                    <a:pt x="4746" y="3470"/>
                  </a:cubicBezTo>
                  <a:lnTo>
                    <a:pt x="4746" y="2402"/>
                  </a:lnTo>
                  <a:cubicBezTo>
                    <a:pt x="4746" y="1120"/>
                    <a:pt x="3734" y="43"/>
                    <a:pt x="2452" y="2"/>
                  </a:cubicBezTo>
                  <a:cubicBezTo>
                    <a:pt x="2424" y="1"/>
                    <a:pt x="2396" y="1"/>
                    <a:pt x="2368" y="1"/>
                  </a:cubicBezTo>
                  <a:close/>
                </a:path>
              </a:pathLst>
            </a:custGeom>
            <a:solidFill>
              <a:srgbClr val="0545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2685;p29">
              <a:extLst>
                <a:ext uri="{FF2B5EF4-FFF2-40B4-BE49-F238E27FC236}">
                  <a16:creationId xmlns:a16="http://schemas.microsoft.com/office/drawing/2014/main" id="{DA40379B-D672-D645-8F01-EBAC72685619}"/>
                </a:ext>
              </a:extLst>
            </p:cNvPr>
            <p:cNvSpPr/>
            <p:nvPr/>
          </p:nvSpPr>
          <p:spPr>
            <a:xfrm>
              <a:off x="649051" y="4370979"/>
              <a:ext cx="109603" cy="131359"/>
            </a:xfrm>
            <a:custGeom>
              <a:avLst/>
              <a:gdLst/>
              <a:ahLst/>
              <a:cxnLst/>
              <a:rect l="l" t="t" r="r" b="b"/>
              <a:pathLst>
                <a:path w="2801" h="3357" extrusionOk="0">
                  <a:moveTo>
                    <a:pt x="2381" y="0"/>
                  </a:moveTo>
                  <a:cubicBezTo>
                    <a:pt x="1068" y="0"/>
                    <a:pt x="0" y="1068"/>
                    <a:pt x="0" y="2381"/>
                  </a:cubicBezTo>
                  <a:lnTo>
                    <a:pt x="0" y="3356"/>
                  </a:lnTo>
                  <a:cubicBezTo>
                    <a:pt x="151" y="3221"/>
                    <a:pt x="405" y="3136"/>
                    <a:pt x="613" y="3136"/>
                  </a:cubicBezTo>
                  <a:cubicBezTo>
                    <a:pt x="626" y="3136"/>
                    <a:pt x="638" y="3136"/>
                    <a:pt x="650" y="3137"/>
                  </a:cubicBezTo>
                  <a:lnTo>
                    <a:pt x="650" y="3029"/>
                  </a:lnTo>
                  <a:cubicBezTo>
                    <a:pt x="650" y="2930"/>
                    <a:pt x="731" y="2850"/>
                    <a:pt x="830" y="2850"/>
                  </a:cubicBezTo>
                  <a:cubicBezTo>
                    <a:pt x="833" y="2850"/>
                    <a:pt x="836" y="2850"/>
                    <a:pt x="839" y="2850"/>
                  </a:cubicBezTo>
                  <a:lnTo>
                    <a:pt x="839" y="2381"/>
                  </a:lnTo>
                  <a:cubicBezTo>
                    <a:pt x="839" y="1206"/>
                    <a:pt x="1681" y="236"/>
                    <a:pt x="2800" y="37"/>
                  </a:cubicBezTo>
                  <a:cubicBezTo>
                    <a:pt x="2662" y="16"/>
                    <a:pt x="2524" y="0"/>
                    <a:pt x="2381" y="0"/>
                  </a:cubicBezTo>
                  <a:close/>
                </a:path>
              </a:pathLst>
            </a:custGeom>
            <a:solidFill>
              <a:srgbClr val="0545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2686;p29">
              <a:extLst>
                <a:ext uri="{FF2B5EF4-FFF2-40B4-BE49-F238E27FC236}">
                  <a16:creationId xmlns:a16="http://schemas.microsoft.com/office/drawing/2014/main" id="{D68AA1AC-2DF6-D770-6BD2-509254553C8F}"/>
                </a:ext>
              </a:extLst>
            </p:cNvPr>
            <p:cNvSpPr/>
            <p:nvPr/>
          </p:nvSpPr>
          <p:spPr>
            <a:xfrm>
              <a:off x="810345" y="4493456"/>
              <a:ext cx="32243" cy="53139"/>
            </a:xfrm>
            <a:custGeom>
              <a:avLst/>
              <a:gdLst/>
              <a:ahLst/>
              <a:cxnLst/>
              <a:rect l="l" t="t" r="r" b="b"/>
              <a:pathLst>
                <a:path w="824" h="1358" extrusionOk="0">
                  <a:moveTo>
                    <a:pt x="58" y="0"/>
                  </a:moveTo>
                  <a:cubicBezTo>
                    <a:pt x="39" y="0"/>
                    <a:pt x="20" y="1"/>
                    <a:pt x="1" y="2"/>
                  </a:cubicBezTo>
                  <a:lnTo>
                    <a:pt x="1" y="1309"/>
                  </a:lnTo>
                  <a:lnTo>
                    <a:pt x="1" y="1355"/>
                  </a:lnTo>
                  <a:cubicBezTo>
                    <a:pt x="20" y="1357"/>
                    <a:pt x="40" y="1357"/>
                    <a:pt x="59" y="1357"/>
                  </a:cubicBezTo>
                  <a:cubicBezTo>
                    <a:pt x="469" y="1357"/>
                    <a:pt x="823" y="1051"/>
                    <a:pt x="823" y="681"/>
                  </a:cubicBezTo>
                  <a:cubicBezTo>
                    <a:pt x="823" y="310"/>
                    <a:pt x="469" y="0"/>
                    <a:pt x="58" y="0"/>
                  </a:cubicBezTo>
                  <a:close/>
                </a:path>
              </a:pathLst>
            </a:custGeom>
            <a:solidFill>
              <a:srgbClr val="F0A4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2687;p29">
              <a:extLst>
                <a:ext uri="{FF2B5EF4-FFF2-40B4-BE49-F238E27FC236}">
                  <a16:creationId xmlns:a16="http://schemas.microsoft.com/office/drawing/2014/main" id="{9C2EA55A-C41B-419A-3C10-A00ABD14B38C}"/>
                </a:ext>
              </a:extLst>
            </p:cNvPr>
            <p:cNvSpPr/>
            <p:nvPr/>
          </p:nvSpPr>
          <p:spPr>
            <a:xfrm>
              <a:off x="810345" y="4492869"/>
              <a:ext cx="22226" cy="54312"/>
            </a:xfrm>
            <a:custGeom>
              <a:avLst/>
              <a:gdLst/>
              <a:ahLst/>
              <a:cxnLst/>
              <a:rect l="l" t="t" r="r" b="b"/>
              <a:pathLst>
                <a:path w="568" h="1388" extrusionOk="0">
                  <a:moveTo>
                    <a:pt x="43" y="0"/>
                  </a:moveTo>
                  <a:cubicBezTo>
                    <a:pt x="29" y="0"/>
                    <a:pt x="15" y="1"/>
                    <a:pt x="1" y="1"/>
                  </a:cubicBezTo>
                  <a:lnTo>
                    <a:pt x="1" y="1335"/>
                  </a:lnTo>
                  <a:lnTo>
                    <a:pt x="1" y="1385"/>
                  </a:lnTo>
                  <a:cubicBezTo>
                    <a:pt x="21" y="1387"/>
                    <a:pt x="40" y="1387"/>
                    <a:pt x="60" y="1387"/>
                  </a:cubicBezTo>
                  <a:cubicBezTo>
                    <a:pt x="252" y="1387"/>
                    <a:pt x="428" y="1318"/>
                    <a:pt x="567" y="1212"/>
                  </a:cubicBezTo>
                  <a:lnTo>
                    <a:pt x="567" y="175"/>
                  </a:lnTo>
                  <a:cubicBezTo>
                    <a:pt x="424" y="65"/>
                    <a:pt x="241" y="0"/>
                    <a:pt x="43" y="0"/>
                  </a:cubicBezTo>
                  <a:close/>
                </a:path>
              </a:pathLst>
            </a:custGeom>
            <a:solidFill>
              <a:srgbClr val="E596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2688;p29">
              <a:extLst>
                <a:ext uri="{FF2B5EF4-FFF2-40B4-BE49-F238E27FC236}">
                  <a16:creationId xmlns:a16="http://schemas.microsoft.com/office/drawing/2014/main" id="{DFB1741A-4933-C513-482B-F6352B6FEFE9}"/>
                </a:ext>
              </a:extLst>
            </p:cNvPr>
            <p:cNvSpPr/>
            <p:nvPr/>
          </p:nvSpPr>
          <p:spPr>
            <a:xfrm>
              <a:off x="642282" y="4490286"/>
              <a:ext cx="32243" cy="53060"/>
            </a:xfrm>
            <a:custGeom>
              <a:avLst/>
              <a:gdLst/>
              <a:ahLst/>
              <a:cxnLst/>
              <a:rect l="l" t="t" r="r" b="b"/>
              <a:pathLst>
                <a:path w="824" h="1356" extrusionOk="0">
                  <a:moveTo>
                    <a:pt x="793" y="0"/>
                  </a:moveTo>
                  <a:cubicBezTo>
                    <a:pt x="413" y="0"/>
                    <a:pt x="1" y="292"/>
                    <a:pt x="1" y="675"/>
                  </a:cubicBezTo>
                  <a:cubicBezTo>
                    <a:pt x="1" y="1049"/>
                    <a:pt x="359" y="1356"/>
                    <a:pt x="774" y="1356"/>
                  </a:cubicBezTo>
                  <a:cubicBezTo>
                    <a:pt x="790" y="1356"/>
                    <a:pt x="807" y="1355"/>
                    <a:pt x="823" y="1354"/>
                  </a:cubicBezTo>
                  <a:lnTo>
                    <a:pt x="823" y="1303"/>
                  </a:lnTo>
                  <a:lnTo>
                    <a:pt x="823" y="1"/>
                  </a:lnTo>
                  <a:cubicBezTo>
                    <a:pt x="813" y="1"/>
                    <a:pt x="803" y="0"/>
                    <a:pt x="793" y="0"/>
                  </a:cubicBezTo>
                  <a:close/>
                </a:path>
              </a:pathLst>
            </a:custGeom>
            <a:solidFill>
              <a:srgbClr val="F0A4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2689;p29">
              <a:extLst>
                <a:ext uri="{FF2B5EF4-FFF2-40B4-BE49-F238E27FC236}">
                  <a16:creationId xmlns:a16="http://schemas.microsoft.com/office/drawing/2014/main" id="{BB1E47DD-0704-A57B-A93D-1956DEF09003}"/>
                </a:ext>
              </a:extLst>
            </p:cNvPr>
            <p:cNvSpPr/>
            <p:nvPr/>
          </p:nvSpPr>
          <p:spPr>
            <a:xfrm>
              <a:off x="642282" y="4490286"/>
              <a:ext cx="32243" cy="53060"/>
            </a:xfrm>
            <a:custGeom>
              <a:avLst/>
              <a:gdLst/>
              <a:ahLst/>
              <a:cxnLst/>
              <a:rect l="l" t="t" r="r" b="b"/>
              <a:pathLst>
                <a:path w="824" h="1356" extrusionOk="0">
                  <a:moveTo>
                    <a:pt x="793" y="0"/>
                  </a:moveTo>
                  <a:cubicBezTo>
                    <a:pt x="413" y="0"/>
                    <a:pt x="1" y="292"/>
                    <a:pt x="1" y="675"/>
                  </a:cubicBezTo>
                  <a:cubicBezTo>
                    <a:pt x="1" y="1049"/>
                    <a:pt x="359" y="1356"/>
                    <a:pt x="774" y="1356"/>
                  </a:cubicBezTo>
                  <a:cubicBezTo>
                    <a:pt x="790" y="1356"/>
                    <a:pt x="807" y="1355"/>
                    <a:pt x="823" y="1354"/>
                  </a:cubicBezTo>
                  <a:lnTo>
                    <a:pt x="823" y="1303"/>
                  </a:lnTo>
                  <a:lnTo>
                    <a:pt x="823" y="1186"/>
                  </a:lnTo>
                  <a:cubicBezTo>
                    <a:pt x="659" y="1058"/>
                    <a:pt x="557" y="874"/>
                    <a:pt x="557" y="675"/>
                  </a:cubicBezTo>
                  <a:cubicBezTo>
                    <a:pt x="557" y="482"/>
                    <a:pt x="664" y="307"/>
                    <a:pt x="823" y="185"/>
                  </a:cubicBezTo>
                  <a:lnTo>
                    <a:pt x="823" y="1"/>
                  </a:lnTo>
                  <a:cubicBezTo>
                    <a:pt x="813" y="1"/>
                    <a:pt x="803" y="0"/>
                    <a:pt x="793" y="0"/>
                  </a:cubicBezTo>
                  <a:close/>
                </a:path>
              </a:pathLst>
            </a:custGeom>
            <a:solidFill>
              <a:srgbClr val="E596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2690;p29">
              <a:extLst>
                <a:ext uri="{FF2B5EF4-FFF2-40B4-BE49-F238E27FC236}">
                  <a16:creationId xmlns:a16="http://schemas.microsoft.com/office/drawing/2014/main" id="{43E399B8-535D-0B39-A56E-1F02F194F020}"/>
                </a:ext>
              </a:extLst>
            </p:cNvPr>
            <p:cNvSpPr/>
            <p:nvPr/>
          </p:nvSpPr>
          <p:spPr>
            <a:xfrm>
              <a:off x="673273" y="4451743"/>
              <a:ext cx="138325" cy="157694"/>
            </a:xfrm>
            <a:custGeom>
              <a:avLst/>
              <a:gdLst/>
              <a:ahLst/>
              <a:cxnLst/>
              <a:rect l="l" t="t" r="r" b="b"/>
              <a:pathLst>
                <a:path w="3535" h="4030" extrusionOk="0">
                  <a:moveTo>
                    <a:pt x="2816" y="1"/>
                  </a:moveTo>
                  <a:cubicBezTo>
                    <a:pt x="2786" y="1"/>
                    <a:pt x="2755" y="9"/>
                    <a:pt x="2728" y="26"/>
                  </a:cubicBezTo>
                  <a:cubicBezTo>
                    <a:pt x="2086" y="445"/>
                    <a:pt x="1253" y="723"/>
                    <a:pt x="418" y="723"/>
                  </a:cubicBezTo>
                  <a:cubicBezTo>
                    <a:pt x="337" y="723"/>
                    <a:pt x="255" y="721"/>
                    <a:pt x="173" y="715"/>
                  </a:cubicBezTo>
                  <a:cubicBezTo>
                    <a:pt x="168" y="715"/>
                    <a:pt x="163" y="714"/>
                    <a:pt x="157" y="714"/>
                  </a:cubicBezTo>
                  <a:cubicBezTo>
                    <a:pt x="72" y="714"/>
                    <a:pt x="1" y="787"/>
                    <a:pt x="1" y="873"/>
                  </a:cubicBezTo>
                  <a:lnTo>
                    <a:pt x="1" y="2288"/>
                  </a:lnTo>
                  <a:cubicBezTo>
                    <a:pt x="1" y="3197"/>
                    <a:pt x="710" y="4025"/>
                    <a:pt x="1783" y="4030"/>
                  </a:cubicBezTo>
                  <a:cubicBezTo>
                    <a:pt x="1786" y="4030"/>
                    <a:pt x="1789" y="4030"/>
                    <a:pt x="1792" y="4030"/>
                  </a:cubicBezTo>
                  <a:cubicBezTo>
                    <a:pt x="2747" y="4030"/>
                    <a:pt x="3535" y="3230"/>
                    <a:pt x="3535" y="2268"/>
                  </a:cubicBezTo>
                  <a:lnTo>
                    <a:pt x="3535" y="762"/>
                  </a:lnTo>
                  <a:cubicBezTo>
                    <a:pt x="3535" y="675"/>
                    <a:pt x="3535" y="700"/>
                    <a:pt x="2931" y="51"/>
                  </a:cubicBezTo>
                  <a:cubicBezTo>
                    <a:pt x="2902" y="18"/>
                    <a:pt x="2859" y="1"/>
                    <a:pt x="2816" y="1"/>
                  </a:cubicBezTo>
                  <a:close/>
                </a:path>
              </a:pathLst>
            </a:custGeom>
            <a:solidFill>
              <a:srgbClr val="F7B59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2691;p29">
              <a:extLst>
                <a:ext uri="{FF2B5EF4-FFF2-40B4-BE49-F238E27FC236}">
                  <a16:creationId xmlns:a16="http://schemas.microsoft.com/office/drawing/2014/main" id="{EEC0CEC9-2773-0C3F-C58C-BEF27589F8FC}"/>
                </a:ext>
              </a:extLst>
            </p:cNvPr>
            <p:cNvSpPr/>
            <p:nvPr/>
          </p:nvSpPr>
          <p:spPr>
            <a:xfrm>
              <a:off x="673273" y="4478899"/>
              <a:ext cx="86125" cy="130733"/>
            </a:xfrm>
            <a:custGeom>
              <a:avLst/>
              <a:gdLst/>
              <a:ahLst/>
              <a:cxnLst/>
              <a:rect l="l" t="t" r="r" b="b"/>
              <a:pathLst>
                <a:path w="2201" h="3341" extrusionOk="0">
                  <a:moveTo>
                    <a:pt x="838" y="0"/>
                  </a:moveTo>
                  <a:cubicBezTo>
                    <a:pt x="704" y="13"/>
                    <a:pt x="570" y="20"/>
                    <a:pt x="434" y="20"/>
                  </a:cubicBezTo>
                  <a:cubicBezTo>
                    <a:pt x="348" y="20"/>
                    <a:pt x="261" y="17"/>
                    <a:pt x="173" y="11"/>
                  </a:cubicBezTo>
                  <a:cubicBezTo>
                    <a:pt x="170" y="11"/>
                    <a:pt x="167" y="11"/>
                    <a:pt x="164" y="11"/>
                  </a:cubicBezTo>
                  <a:cubicBezTo>
                    <a:pt x="76" y="11"/>
                    <a:pt x="1" y="81"/>
                    <a:pt x="1" y="174"/>
                  </a:cubicBezTo>
                  <a:lnTo>
                    <a:pt x="1" y="1594"/>
                  </a:lnTo>
                  <a:cubicBezTo>
                    <a:pt x="1" y="2508"/>
                    <a:pt x="715" y="3341"/>
                    <a:pt x="1798" y="3341"/>
                  </a:cubicBezTo>
                  <a:cubicBezTo>
                    <a:pt x="1941" y="3341"/>
                    <a:pt x="2073" y="3326"/>
                    <a:pt x="2201" y="3295"/>
                  </a:cubicBezTo>
                  <a:cubicBezTo>
                    <a:pt x="1369" y="3106"/>
                    <a:pt x="838" y="2381"/>
                    <a:pt x="838" y="1594"/>
                  </a:cubicBezTo>
                  <a:lnTo>
                    <a:pt x="838" y="0"/>
                  </a:lnTo>
                  <a:close/>
                </a:path>
              </a:pathLst>
            </a:custGeom>
            <a:solidFill>
              <a:srgbClr val="F0A4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 name="TextBox 86">
            <a:extLst>
              <a:ext uri="{FF2B5EF4-FFF2-40B4-BE49-F238E27FC236}">
                <a16:creationId xmlns:a16="http://schemas.microsoft.com/office/drawing/2014/main" id="{268BD330-39E9-0915-64C0-0D4D424C82D9}"/>
              </a:ext>
            </a:extLst>
          </p:cNvPr>
          <p:cNvSpPr txBox="1"/>
          <p:nvPr/>
        </p:nvSpPr>
        <p:spPr>
          <a:xfrm>
            <a:off x="8219307" y="2807548"/>
            <a:ext cx="2354519" cy="3450175"/>
          </a:xfrm>
          <a:prstGeom prst="rect">
            <a:avLst/>
          </a:prstGeom>
          <a:noFill/>
        </p:spPr>
        <p:txBody>
          <a:bodyPr wrap="square">
            <a:spAutoFit/>
          </a:bodyPr>
          <a:lstStyle/>
          <a:p>
            <a:pPr marL="0" marR="0">
              <a:lnSpc>
                <a:spcPct val="107000"/>
              </a:lnSpc>
              <a:spcAft>
                <a:spcPts val="800"/>
              </a:spcAft>
              <a:buNone/>
            </a:pPr>
            <a:r>
              <a:rPr lang="en-US" sz="1600"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Ex</a:t>
            </a:r>
            <a:r>
              <a:rPr lang="en-US" sz="16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ternal beam radiation is most common. A machine, the linear accelerator, will aim high energy x-rays </a:t>
            </a:r>
            <a:r>
              <a:rPr lang="en-US" sz="1600" u="sng"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outside</a:t>
            </a:r>
            <a:r>
              <a:rPr lang="en-US" sz="16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of the body to the treatment area. </a:t>
            </a:r>
          </a:p>
          <a:p>
            <a:pPr marL="0" marR="0">
              <a:lnSpc>
                <a:spcPct val="107000"/>
              </a:lnSpc>
              <a:spcAft>
                <a:spcPts val="800"/>
              </a:spcAft>
              <a:buNone/>
            </a:pPr>
            <a:endParaRPr lang="en-US" sz="16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en-US" sz="1600" dirty="0">
                <a:solidFill>
                  <a:schemeClr val="accent1"/>
                </a:solidFill>
                <a:latin typeface="Aptos" panose="020B0004020202020204" pitchFamily="34" charset="0"/>
                <a:ea typeface="Aptos" panose="020B0004020202020204" pitchFamily="34" charset="0"/>
                <a:cs typeface="Times New Roman" panose="02020603050405020304" pitchFamily="18" charset="0"/>
              </a:rPr>
              <a:t>I</a:t>
            </a:r>
            <a:r>
              <a:rPr lang="en-US" sz="16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nternal radiation delivers radioactive material from </a:t>
            </a:r>
            <a:r>
              <a:rPr lang="en-US" sz="1600" u="sng"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inside</a:t>
            </a:r>
            <a:r>
              <a:rPr lang="en-US" sz="16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 the body near the tumor. </a:t>
            </a:r>
            <a:endPar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88" name="Google Shape;1498;p26">
            <a:extLst>
              <a:ext uri="{FF2B5EF4-FFF2-40B4-BE49-F238E27FC236}">
                <a16:creationId xmlns:a16="http://schemas.microsoft.com/office/drawing/2014/main" id="{A8137978-900D-135D-FF89-96D2E9FD9DCD}"/>
              </a:ext>
            </a:extLst>
          </p:cNvPr>
          <p:cNvSpPr txBox="1">
            <a:spLocks/>
          </p:cNvSpPr>
          <p:nvPr/>
        </p:nvSpPr>
        <p:spPr>
          <a:xfrm>
            <a:off x="2801891" y="7109744"/>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14</a:t>
            </a:r>
          </a:p>
        </p:txBody>
      </p:sp>
      <p:sp>
        <p:nvSpPr>
          <p:cNvPr id="89" name="Google Shape;1498;p26">
            <a:extLst>
              <a:ext uri="{FF2B5EF4-FFF2-40B4-BE49-F238E27FC236}">
                <a16:creationId xmlns:a16="http://schemas.microsoft.com/office/drawing/2014/main" id="{4E5035EA-0088-3278-8A64-19F67D53C9D6}"/>
              </a:ext>
            </a:extLst>
          </p:cNvPr>
          <p:cNvSpPr txBox="1">
            <a:spLocks/>
          </p:cNvSpPr>
          <p:nvPr/>
        </p:nvSpPr>
        <p:spPr>
          <a:xfrm>
            <a:off x="6980419" y="7087519"/>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15</a:t>
            </a:r>
          </a:p>
        </p:txBody>
      </p:sp>
      <p:sp>
        <p:nvSpPr>
          <p:cNvPr id="90" name="Google Shape;1498;p26">
            <a:extLst>
              <a:ext uri="{FF2B5EF4-FFF2-40B4-BE49-F238E27FC236}">
                <a16:creationId xmlns:a16="http://schemas.microsoft.com/office/drawing/2014/main" id="{C4C454F4-BC66-0A76-721A-C0A02CB8CEB4}"/>
              </a:ext>
            </a:extLst>
          </p:cNvPr>
          <p:cNvSpPr txBox="1">
            <a:spLocks/>
          </p:cNvSpPr>
          <p:nvPr/>
        </p:nvSpPr>
        <p:spPr>
          <a:xfrm>
            <a:off x="10318982" y="7087519"/>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16</a:t>
            </a:r>
          </a:p>
        </p:txBody>
      </p:sp>
    </p:spTree>
    <p:extLst>
      <p:ext uri="{BB962C8B-B14F-4D97-AF65-F5344CB8AC3E}">
        <p14:creationId xmlns:p14="http://schemas.microsoft.com/office/powerpoint/2010/main" val="1611354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97"/>
        <p:cNvGrpSpPr/>
        <p:nvPr/>
      </p:nvGrpSpPr>
      <p:grpSpPr>
        <a:xfrm>
          <a:off x="0" y="0"/>
          <a:ext cx="0" cy="0"/>
          <a:chOff x="0" y="0"/>
          <a:chExt cx="0" cy="0"/>
        </a:xfrm>
      </p:grpSpPr>
      <p:sp>
        <p:nvSpPr>
          <p:cNvPr id="1539" name="Google Shape;1539;p26"/>
          <p:cNvSpPr txBox="1">
            <a:spLocks noGrp="1"/>
          </p:cNvSpPr>
          <p:nvPr>
            <p:ph type="subTitle" idx="4294967295"/>
          </p:nvPr>
        </p:nvSpPr>
        <p:spPr>
          <a:xfrm>
            <a:off x="3924956" y="1889742"/>
            <a:ext cx="2841900" cy="855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600" dirty="0"/>
              <a:t>email@RT.com</a:t>
            </a:r>
            <a:endParaRPr sz="1600" dirty="0"/>
          </a:p>
          <a:p>
            <a:pPr marL="0" lvl="0" indent="0" algn="ctr" rtl="0">
              <a:spcBef>
                <a:spcPts val="0"/>
              </a:spcBef>
              <a:spcAft>
                <a:spcPts val="0"/>
              </a:spcAft>
              <a:buClr>
                <a:schemeClr val="dk1"/>
              </a:buClr>
              <a:buSzPts val="1100"/>
              <a:buFont typeface="Arial"/>
              <a:buNone/>
            </a:pPr>
            <a:r>
              <a:rPr lang="en" sz="1600" dirty="0"/>
              <a:t>(999) 999-9999</a:t>
            </a:r>
            <a:endParaRPr sz="1600" dirty="0"/>
          </a:p>
          <a:p>
            <a:pPr marL="0" lvl="0" indent="0" algn="ctr" rtl="0">
              <a:spcBef>
                <a:spcPts val="0"/>
              </a:spcBef>
              <a:spcAft>
                <a:spcPts val="0"/>
              </a:spcAft>
              <a:buNone/>
            </a:pPr>
            <a:r>
              <a:rPr lang="en" sz="1600" dirty="0"/>
              <a:t>thewebsite.com</a:t>
            </a:r>
          </a:p>
          <a:p>
            <a:pPr marL="0" lvl="0" indent="0" algn="ctr" rtl="0">
              <a:spcBef>
                <a:spcPts val="0"/>
              </a:spcBef>
              <a:spcAft>
                <a:spcPts val="0"/>
              </a:spcAft>
              <a:buNone/>
            </a:pPr>
            <a:r>
              <a:rPr lang="en-US" sz="1600" dirty="0"/>
              <a:t>H</a:t>
            </a:r>
            <a:r>
              <a:rPr lang="en" sz="1600" dirty="0"/>
              <a:t>ours: Mon-Fri, 8AM-5PM</a:t>
            </a:r>
            <a:endParaRPr sz="1600" dirty="0"/>
          </a:p>
        </p:txBody>
      </p:sp>
      <p:sp>
        <p:nvSpPr>
          <p:cNvPr id="1540" name="Google Shape;1540;p26"/>
          <p:cNvSpPr txBox="1">
            <a:spLocks noGrp="1"/>
          </p:cNvSpPr>
          <p:nvPr>
            <p:ph type="subTitle" idx="4294967295"/>
          </p:nvPr>
        </p:nvSpPr>
        <p:spPr>
          <a:xfrm>
            <a:off x="3924956" y="3195780"/>
            <a:ext cx="2841900" cy="731400"/>
          </a:xfrm>
          <a:prstGeom prst="rect">
            <a:avLst/>
          </a:prstGeom>
        </p:spPr>
        <p:txBody>
          <a:bodyPr spcFirstLastPara="1" wrap="square" lIns="91425" tIns="91425" rIns="91425" bIns="91425" anchor="t" anchorCtr="0">
            <a:normAutofit fontScale="85000" lnSpcReduction="20000"/>
          </a:bodyPr>
          <a:lstStyle/>
          <a:p>
            <a:pPr marL="0" lvl="0" indent="0" algn="ctr" rtl="0">
              <a:spcBef>
                <a:spcPts val="0"/>
              </a:spcBef>
              <a:spcAft>
                <a:spcPts val="1200"/>
              </a:spcAft>
              <a:buNone/>
            </a:pPr>
            <a:r>
              <a:rPr lang="en" dirty="0">
                <a:latin typeface="Montserrat ExtraBold"/>
                <a:ea typeface="Montserrat ExtraBold"/>
                <a:cs typeface="Montserrat ExtraBold"/>
                <a:sym typeface="Montserrat ExtraBold"/>
              </a:rPr>
              <a:t>DON’T HESITATE TO GET IN TOUCH!</a:t>
            </a:r>
            <a:endParaRPr dirty="0">
              <a:latin typeface="Montserrat ExtraBold"/>
              <a:ea typeface="Montserrat ExtraBold"/>
              <a:cs typeface="Montserrat ExtraBold"/>
              <a:sym typeface="Montserrat ExtraBold"/>
            </a:endParaRPr>
          </a:p>
        </p:txBody>
      </p:sp>
      <p:grpSp>
        <p:nvGrpSpPr>
          <p:cNvPr id="1541" name="Google Shape;1541;p26"/>
          <p:cNvGrpSpPr/>
          <p:nvPr/>
        </p:nvGrpSpPr>
        <p:grpSpPr>
          <a:xfrm>
            <a:off x="4867651" y="5823872"/>
            <a:ext cx="956573" cy="731409"/>
            <a:chOff x="1702797" y="1124538"/>
            <a:chExt cx="288855" cy="220883"/>
          </a:xfrm>
        </p:grpSpPr>
        <p:sp>
          <p:nvSpPr>
            <p:cNvPr id="1542" name="Google Shape;1542;p26"/>
            <p:cNvSpPr/>
            <p:nvPr/>
          </p:nvSpPr>
          <p:spPr>
            <a:xfrm>
              <a:off x="1702797" y="1124538"/>
              <a:ext cx="288855" cy="220883"/>
            </a:xfrm>
            <a:custGeom>
              <a:avLst/>
              <a:gdLst/>
              <a:ahLst/>
              <a:cxnLst/>
              <a:rect l="l" t="t" r="r" b="b"/>
              <a:pathLst>
                <a:path w="10607" h="8111" extrusionOk="0">
                  <a:moveTo>
                    <a:pt x="7516" y="1"/>
                  </a:moveTo>
                  <a:cubicBezTo>
                    <a:pt x="6392" y="1"/>
                    <a:pt x="5304" y="861"/>
                    <a:pt x="5304" y="2244"/>
                  </a:cubicBezTo>
                  <a:cubicBezTo>
                    <a:pt x="5304" y="1044"/>
                    <a:pt x="4129" y="142"/>
                    <a:pt x="2960" y="142"/>
                  </a:cubicBezTo>
                  <a:cubicBezTo>
                    <a:pt x="2047" y="142"/>
                    <a:pt x="1138" y="691"/>
                    <a:pt x="792" y="2075"/>
                  </a:cubicBezTo>
                  <a:cubicBezTo>
                    <a:pt x="1" y="5234"/>
                    <a:pt x="5304" y="8110"/>
                    <a:pt x="5304" y="8110"/>
                  </a:cubicBezTo>
                  <a:cubicBezTo>
                    <a:pt x="5304" y="8110"/>
                    <a:pt x="10606" y="5234"/>
                    <a:pt x="9820" y="2075"/>
                  </a:cubicBezTo>
                  <a:cubicBezTo>
                    <a:pt x="9457" y="623"/>
                    <a:pt x="8473" y="1"/>
                    <a:pt x="751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26"/>
            <p:cNvSpPr/>
            <p:nvPr/>
          </p:nvSpPr>
          <p:spPr>
            <a:xfrm>
              <a:off x="1748657" y="1185975"/>
              <a:ext cx="206341" cy="64623"/>
            </a:xfrm>
            <a:custGeom>
              <a:avLst/>
              <a:gdLst/>
              <a:ahLst/>
              <a:cxnLst/>
              <a:rect l="l" t="t" r="r" b="b"/>
              <a:pathLst>
                <a:path w="7577" h="2373" extrusionOk="0">
                  <a:moveTo>
                    <a:pt x="4697" y="1"/>
                  </a:moveTo>
                  <a:cubicBezTo>
                    <a:pt x="4650" y="1"/>
                    <a:pt x="4608" y="35"/>
                    <a:pt x="4595" y="83"/>
                  </a:cubicBezTo>
                  <a:lnTo>
                    <a:pt x="4339" y="1239"/>
                  </a:lnTo>
                  <a:lnTo>
                    <a:pt x="3199" y="1239"/>
                  </a:lnTo>
                  <a:cubicBezTo>
                    <a:pt x="3159" y="1239"/>
                    <a:pt x="3128" y="1255"/>
                    <a:pt x="3108" y="1286"/>
                  </a:cubicBezTo>
                  <a:lnTo>
                    <a:pt x="2849" y="1691"/>
                  </a:lnTo>
                  <a:lnTo>
                    <a:pt x="2636" y="1294"/>
                  </a:lnTo>
                  <a:cubicBezTo>
                    <a:pt x="2618" y="1262"/>
                    <a:pt x="2583" y="1239"/>
                    <a:pt x="2543" y="1239"/>
                  </a:cubicBezTo>
                  <a:cubicBezTo>
                    <a:pt x="2540" y="1239"/>
                    <a:pt x="2537" y="1239"/>
                    <a:pt x="2534" y="1239"/>
                  </a:cubicBezTo>
                  <a:cubicBezTo>
                    <a:pt x="2491" y="1239"/>
                    <a:pt x="2455" y="1267"/>
                    <a:pt x="2440" y="1306"/>
                  </a:cubicBezTo>
                  <a:lnTo>
                    <a:pt x="2231" y="1877"/>
                  </a:lnTo>
                  <a:lnTo>
                    <a:pt x="1928" y="402"/>
                  </a:lnTo>
                  <a:cubicBezTo>
                    <a:pt x="1921" y="358"/>
                    <a:pt x="1881" y="322"/>
                    <a:pt x="1834" y="319"/>
                  </a:cubicBezTo>
                  <a:cubicBezTo>
                    <a:pt x="1828" y="318"/>
                    <a:pt x="1823" y="317"/>
                    <a:pt x="1818" y="317"/>
                  </a:cubicBezTo>
                  <a:cubicBezTo>
                    <a:pt x="1777" y="317"/>
                    <a:pt x="1741" y="343"/>
                    <a:pt x="1723" y="378"/>
                  </a:cubicBezTo>
                  <a:lnTo>
                    <a:pt x="1180" y="1566"/>
                  </a:lnTo>
                  <a:lnTo>
                    <a:pt x="107" y="1566"/>
                  </a:lnTo>
                  <a:cubicBezTo>
                    <a:pt x="47" y="1566"/>
                    <a:pt x="0" y="1613"/>
                    <a:pt x="0" y="1672"/>
                  </a:cubicBezTo>
                  <a:cubicBezTo>
                    <a:pt x="0" y="1731"/>
                    <a:pt x="47" y="1778"/>
                    <a:pt x="107" y="1778"/>
                  </a:cubicBezTo>
                  <a:lnTo>
                    <a:pt x="1251" y="1778"/>
                  </a:lnTo>
                  <a:cubicBezTo>
                    <a:pt x="1295" y="1778"/>
                    <a:pt x="1331" y="1755"/>
                    <a:pt x="1350" y="1715"/>
                  </a:cubicBezTo>
                  <a:lnTo>
                    <a:pt x="1783" y="767"/>
                  </a:lnTo>
                  <a:lnTo>
                    <a:pt x="2097" y="2290"/>
                  </a:lnTo>
                  <a:cubicBezTo>
                    <a:pt x="2109" y="2337"/>
                    <a:pt x="2148" y="2368"/>
                    <a:pt x="2195" y="2372"/>
                  </a:cubicBezTo>
                  <a:lnTo>
                    <a:pt x="2204" y="2372"/>
                  </a:lnTo>
                  <a:cubicBezTo>
                    <a:pt x="2247" y="2372"/>
                    <a:pt x="2290" y="2345"/>
                    <a:pt x="2306" y="2301"/>
                  </a:cubicBezTo>
                  <a:lnTo>
                    <a:pt x="2558" y="1609"/>
                  </a:lnTo>
                  <a:lnTo>
                    <a:pt x="2743" y="1955"/>
                  </a:lnTo>
                  <a:cubicBezTo>
                    <a:pt x="2762" y="1991"/>
                    <a:pt x="2794" y="2011"/>
                    <a:pt x="2833" y="2011"/>
                  </a:cubicBezTo>
                  <a:cubicBezTo>
                    <a:pt x="2836" y="2011"/>
                    <a:pt x="2840" y="2011"/>
                    <a:pt x="2843" y="2011"/>
                  </a:cubicBezTo>
                  <a:cubicBezTo>
                    <a:pt x="2881" y="2011"/>
                    <a:pt x="2910" y="1992"/>
                    <a:pt x="2927" y="1963"/>
                  </a:cubicBezTo>
                  <a:lnTo>
                    <a:pt x="3258" y="1452"/>
                  </a:lnTo>
                  <a:lnTo>
                    <a:pt x="4426" y="1452"/>
                  </a:lnTo>
                  <a:cubicBezTo>
                    <a:pt x="4474" y="1452"/>
                    <a:pt x="4517" y="1417"/>
                    <a:pt x="4528" y="1370"/>
                  </a:cubicBezTo>
                  <a:lnTo>
                    <a:pt x="4702" y="598"/>
                  </a:lnTo>
                  <a:lnTo>
                    <a:pt x="5040" y="2097"/>
                  </a:lnTo>
                  <a:cubicBezTo>
                    <a:pt x="5048" y="2144"/>
                    <a:pt x="5087" y="2176"/>
                    <a:pt x="5134" y="2180"/>
                  </a:cubicBezTo>
                  <a:cubicBezTo>
                    <a:pt x="5137" y="2180"/>
                    <a:pt x="5141" y="2180"/>
                    <a:pt x="5144" y="2180"/>
                  </a:cubicBezTo>
                  <a:cubicBezTo>
                    <a:pt x="5184" y="2180"/>
                    <a:pt x="5226" y="2157"/>
                    <a:pt x="5240" y="2116"/>
                  </a:cubicBezTo>
                  <a:lnTo>
                    <a:pt x="5614" y="1290"/>
                  </a:lnTo>
                  <a:lnTo>
                    <a:pt x="5788" y="1657"/>
                  </a:lnTo>
                  <a:cubicBezTo>
                    <a:pt x="5807" y="1691"/>
                    <a:pt x="5843" y="1715"/>
                    <a:pt x="5886" y="1715"/>
                  </a:cubicBezTo>
                  <a:lnTo>
                    <a:pt x="7471" y="1715"/>
                  </a:lnTo>
                  <a:cubicBezTo>
                    <a:pt x="7530" y="1715"/>
                    <a:pt x="7577" y="1668"/>
                    <a:pt x="7577" y="1609"/>
                  </a:cubicBezTo>
                  <a:cubicBezTo>
                    <a:pt x="7577" y="1550"/>
                    <a:pt x="7530" y="1499"/>
                    <a:pt x="7471" y="1499"/>
                  </a:cubicBezTo>
                  <a:lnTo>
                    <a:pt x="5953" y="1499"/>
                  </a:lnTo>
                  <a:lnTo>
                    <a:pt x="5705" y="992"/>
                  </a:lnTo>
                  <a:cubicBezTo>
                    <a:pt x="5689" y="952"/>
                    <a:pt x="5654" y="929"/>
                    <a:pt x="5607" y="929"/>
                  </a:cubicBezTo>
                  <a:cubicBezTo>
                    <a:pt x="5567" y="929"/>
                    <a:pt x="5528" y="956"/>
                    <a:pt x="5512" y="992"/>
                  </a:cubicBezTo>
                  <a:lnTo>
                    <a:pt x="5178" y="1735"/>
                  </a:lnTo>
                  <a:lnTo>
                    <a:pt x="4804" y="83"/>
                  </a:lnTo>
                  <a:cubicBezTo>
                    <a:pt x="4792" y="35"/>
                    <a:pt x="4749" y="1"/>
                    <a:pt x="470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4" name="Google Shape;1554;p26"/>
          <p:cNvSpPr txBox="1">
            <a:spLocks noGrp="1"/>
          </p:cNvSpPr>
          <p:nvPr>
            <p:ph type="subTitle" idx="4294967295"/>
          </p:nvPr>
        </p:nvSpPr>
        <p:spPr>
          <a:xfrm>
            <a:off x="4171192" y="4455254"/>
            <a:ext cx="2379975" cy="353250"/>
          </a:xfrm>
          <a:prstGeom prst="rect">
            <a:avLst/>
          </a:prstGeom>
        </p:spPr>
        <p:txBody>
          <a:bodyPr spcFirstLastPara="1" wrap="square" lIns="91425" tIns="91425" rIns="91425" bIns="91425" anchor="ctr" anchorCtr="0">
            <a:noAutofit/>
          </a:bodyPr>
          <a:lstStyle/>
          <a:p>
            <a:pPr marL="0" lvl="0" indent="0" algn="ctr" rtl="0">
              <a:spcBef>
                <a:spcPts val="0"/>
              </a:spcBef>
              <a:spcAft>
                <a:spcPts val="1200"/>
              </a:spcAft>
              <a:buNone/>
            </a:pPr>
            <a:r>
              <a:rPr lang="en" sz="1400" dirty="0"/>
              <a:t>You are not alone on this journey. Our team is ready to list to your concerns, always feel free to contact your doctor or nurse with any questions!</a:t>
            </a:r>
            <a:endParaRPr sz="1400" dirty="0"/>
          </a:p>
        </p:txBody>
      </p:sp>
      <p:sp>
        <p:nvSpPr>
          <p:cNvPr id="1558" name="Google Shape;1558;p26"/>
          <p:cNvSpPr txBox="1">
            <a:spLocks noGrp="1"/>
          </p:cNvSpPr>
          <p:nvPr>
            <p:ph type="title"/>
          </p:nvPr>
        </p:nvSpPr>
        <p:spPr>
          <a:xfrm>
            <a:off x="340769" y="4336074"/>
            <a:ext cx="2841900" cy="381043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Radiation therapy is a first step towards healing!</a:t>
            </a:r>
            <a:endParaRPr dirty="0"/>
          </a:p>
        </p:txBody>
      </p:sp>
      <p:sp>
        <p:nvSpPr>
          <p:cNvPr id="1560" name="Google Shape;1560;p26"/>
          <p:cNvSpPr txBox="1">
            <a:spLocks noGrp="1"/>
          </p:cNvSpPr>
          <p:nvPr>
            <p:ph type="title" idx="2"/>
          </p:nvPr>
        </p:nvSpPr>
        <p:spPr>
          <a:xfrm>
            <a:off x="3924988" y="753775"/>
            <a:ext cx="2841900" cy="1011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CONTACT INFO</a:t>
            </a:r>
            <a:endParaRPr/>
          </a:p>
        </p:txBody>
      </p:sp>
      <p:sp>
        <p:nvSpPr>
          <p:cNvPr id="4" name="TextBox 3">
            <a:extLst>
              <a:ext uri="{FF2B5EF4-FFF2-40B4-BE49-F238E27FC236}">
                <a16:creationId xmlns:a16="http://schemas.microsoft.com/office/drawing/2014/main" id="{4D1FFC81-C632-20C2-1185-F4649F5863F2}"/>
              </a:ext>
            </a:extLst>
          </p:cNvPr>
          <p:cNvSpPr txBox="1"/>
          <p:nvPr/>
        </p:nvSpPr>
        <p:spPr>
          <a:xfrm>
            <a:off x="155686" y="157523"/>
            <a:ext cx="3212067" cy="3186706"/>
          </a:xfrm>
          <a:prstGeom prst="rect">
            <a:avLst/>
          </a:prstGeom>
          <a:noFill/>
        </p:spPr>
        <p:txBody>
          <a:bodyPr wrap="square">
            <a:spAutoFit/>
          </a:bodyPr>
          <a:lstStyle/>
          <a:p>
            <a:pPr>
              <a:lnSpc>
                <a:spcPct val="107000"/>
              </a:lnSpc>
              <a:spcAft>
                <a:spcPts val="800"/>
              </a:spcAft>
            </a:pPr>
            <a:r>
              <a:rPr lang="en-US" sz="1600" b="1"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Can I work or do normal activities? </a:t>
            </a:r>
          </a:p>
          <a:p>
            <a:pPr>
              <a:lnSpc>
                <a:spcPct val="107000"/>
              </a:lnSpc>
              <a:spcAft>
                <a:spcPts val="800"/>
              </a:spcAft>
            </a:pP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Yes, many patients continue daily tasks, but fatigue is a common side effect and may limit your energy. </a:t>
            </a:r>
          </a:p>
          <a:p>
            <a:pPr>
              <a:lnSpc>
                <a:spcPct val="107000"/>
              </a:lnSpc>
              <a:spcAft>
                <a:spcPts val="800"/>
              </a:spcAft>
            </a:pPr>
            <a:r>
              <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Can I bri</a:t>
            </a:r>
            <a:r>
              <a:rPr lang="en-US" sz="1600" b="1" kern="100" dirty="0">
                <a:solidFill>
                  <a:schemeClr val="accent1"/>
                </a:solidFill>
                <a:latin typeface="Aptos" panose="020B0004020202020204" pitchFamily="34" charset="0"/>
                <a:ea typeface="Aptos" panose="020B0004020202020204" pitchFamily="34" charset="0"/>
                <a:cs typeface="Times New Roman" panose="02020603050405020304" pitchFamily="18" charset="0"/>
              </a:rPr>
              <a:t>ng someone with me? </a:t>
            </a:r>
            <a:r>
              <a:rPr lang="en-US" sz="16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Of course, you can bring someone for support, we recommend it. But they will need to wait outside during treatment. </a:t>
            </a:r>
          </a:p>
        </p:txBody>
      </p:sp>
      <p:sp>
        <p:nvSpPr>
          <p:cNvPr id="9" name="Google Shape;1498;p26">
            <a:extLst>
              <a:ext uri="{FF2B5EF4-FFF2-40B4-BE49-F238E27FC236}">
                <a16:creationId xmlns:a16="http://schemas.microsoft.com/office/drawing/2014/main" id="{72AB78DA-FD93-4A94-1006-85B223138D07}"/>
              </a:ext>
            </a:extLst>
          </p:cNvPr>
          <p:cNvSpPr txBox="1">
            <a:spLocks/>
          </p:cNvSpPr>
          <p:nvPr/>
        </p:nvSpPr>
        <p:spPr>
          <a:xfrm>
            <a:off x="2801891" y="7109744"/>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17</a:t>
            </a:r>
          </a:p>
        </p:txBody>
      </p:sp>
      <p:sp>
        <p:nvSpPr>
          <p:cNvPr id="10" name="Google Shape;1498;p26">
            <a:extLst>
              <a:ext uri="{FF2B5EF4-FFF2-40B4-BE49-F238E27FC236}">
                <a16:creationId xmlns:a16="http://schemas.microsoft.com/office/drawing/2014/main" id="{D5539899-6866-0FEA-76B2-9BB610ADB268}"/>
              </a:ext>
            </a:extLst>
          </p:cNvPr>
          <p:cNvSpPr txBox="1">
            <a:spLocks/>
          </p:cNvSpPr>
          <p:nvPr/>
        </p:nvSpPr>
        <p:spPr>
          <a:xfrm>
            <a:off x="6870549" y="7125377"/>
            <a:ext cx="509687" cy="4342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800"/>
              <a:buFont typeface="Montserrat"/>
              <a:buChar char="●"/>
              <a:defRPr sz="1800" b="0" i="0" u="none" strike="noStrike" cap="none">
                <a:solidFill>
                  <a:schemeClr val="accent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8pPr>
            <a:lvl9pPr marL="4114800" marR="0" lvl="8" indent="-317500" algn="l" rtl="0">
              <a:lnSpc>
                <a:spcPct val="115000"/>
              </a:lnSpc>
              <a:spcBef>
                <a:spcPts val="0"/>
              </a:spcBef>
              <a:spcAft>
                <a:spcPts val="0"/>
              </a:spcAft>
              <a:buClr>
                <a:schemeClr val="accent1"/>
              </a:buClr>
              <a:buSzPts val="1400"/>
              <a:buFont typeface="Montserrat"/>
              <a:buChar char="■"/>
              <a:defRPr sz="1400" b="0" i="0" u="none" strike="noStrike" cap="none">
                <a:solidFill>
                  <a:schemeClr val="accent1"/>
                </a:solidFill>
                <a:latin typeface="Montserrat"/>
                <a:ea typeface="Montserrat"/>
                <a:cs typeface="Montserrat"/>
                <a:sym typeface="Montserrat"/>
              </a:defRPr>
            </a:lvl9pPr>
          </a:lstStyle>
          <a:p>
            <a:pPr marL="0" lvl="0" indent="0" algn="l" rtl="0">
              <a:spcBef>
                <a:spcPts val="0"/>
              </a:spcBef>
              <a:spcAft>
                <a:spcPts val="0"/>
              </a:spcAft>
              <a:buNone/>
            </a:pPr>
            <a:r>
              <a:rPr lang="en-US" sz="1400" dirty="0"/>
              <a:t>18</a:t>
            </a:r>
          </a:p>
        </p:txBody>
      </p:sp>
    </p:spTree>
  </p:cSld>
  <p:clrMapOvr>
    <a:masterClrMapping/>
  </p:clrMapOvr>
</p:sld>
</file>

<file path=ppt/theme/theme1.xml><?xml version="1.0" encoding="utf-8"?>
<a:theme xmlns:a="http://schemas.openxmlformats.org/drawingml/2006/main" name="Cancer Treatment Information Brochure by Slidesgo">
  <a:themeElements>
    <a:clrScheme name="Simple Light">
      <a:dk1>
        <a:srgbClr val="000000"/>
      </a:dk1>
      <a:lt1>
        <a:srgbClr val="FFFFFF"/>
      </a:lt1>
      <a:dk2>
        <a:srgbClr val="F1FCFF"/>
      </a:dk2>
      <a:lt2>
        <a:srgbClr val="CAECFF"/>
      </a:lt2>
      <a:accent1>
        <a:srgbClr val="054586"/>
      </a:accent1>
      <a:accent2>
        <a:srgbClr val="95CCF8"/>
      </a:accent2>
      <a:accent3>
        <a:srgbClr val="92DFDC"/>
      </a:accent3>
      <a:accent4>
        <a:srgbClr val="D66C68"/>
      </a:accent4>
      <a:accent5>
        <a:srgbClr val="FF854F"/>
      </a:accent5>
      <a:accent6>
        <a:srgbClr val="FFAF3F"/>
      </a:accent6>
      <a:hlink>
        <a:srgbClr val="054586"/>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2748</TotalTime>
  <Words>2206</Words>
  <Application>Microsoft Office PowerPoint</Application>
  <PresentationFormat>Custom</PresentationFormat>
  <Paragraphs>264</Paragraphs>
  <Slides>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Montserrat</vt:lpstr>
      <vt:lpstr>Roboto</vt:lpstr>
      <vt:lpstr>Arial</vt:lpstr>
      <vt:lpstr>Montserrat ExtraBold</vt:lpstr>
      <vt:lpstr>Aptos</vt:lpstr>
      <vt:lpstr>Cancer Treatment Information Brochure by Slidesgo</vt:lpstr>
      <vt:lpstr>Radiation Therapy Brochure</vt:lpstr>
      <vt:lpstr>Radiation Therapy Brochure</vt:lpstr>
      <vt:lpstr>PowerPoint Presentation</vt:lpstr>
      <vt:lpstr>PowerPoint Presentation</vt:lpstr>
      <vt:lpstr>PowerPoint Presentation</vt:lpstr>
      <vt:lpstr>PowerPoint Presentation</vt:lpstr>
      <vt:lpstr>PowerPoint Presentation</vt:lpstr>
      <vt:lpstr>Radiation therapy is a first step towards healing!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Julia Taylor</dc:creator>
  <cp:lastModifiedBy>Taylor, Julia Lauren</cp:lastModifiedBy>
  <cp:revision>23</cp:revision>
  <dcterms:modified xsi:type="dcterms:W3CDTF">2025-04-22T02:28:36Z</dcterms:modified>
</cp:coreProperties>
</file>